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 id="214748367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Lst>
  <p:sldSz cy="5143500" cx="9144000"/>
  <p:notesSz cx="6858000" cy="9144000"/>
  <p:embeddedFontLst>
    <p:embeddedFont>
      <p:font typeface="Raleway"/>
      <p:regular r:id="rId72"/>
      <p:bold r:id="rId73"/>
      <p:italic r:id="rId74"/>
      <p:boldItalic r:id="rId75"/>
    </p:embeddedFont>
    <p:embeddedFont>
      <p:font typeface="Raleway ExtraBold"/>
      <p:bold r:id="rId76"/>
      <p:boldItalic r:id="rId77"/>
    </p:embeddedFont>
    <p:embeddedFont>
      <p:font typeface="Raleway Light"/>
      <p:regular r:id="rId78"/>
      <p:bold r:id="rId79"/>
      <p:italic r:id="rId80"/>
      <p:boldItalic r:id="rId81"/>
    </p:embeddedFont>
    <p:embeddedFont>
      <p:font typeface="Century Gothic"/>
      <p:regular r:id="rId82"/>
      <p:bold r:id="rId83"/>
      <p:italic r:id="rId84"/>
      <p:boldItalic r:id="rId8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6299FA-AB2B-4F6A-85F2-40E94C9715D8}">
  <a:tblStyle styleId="{FA6299FA-AB2B-4F6A-85F2-40E94C9715D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CF3"/>
          </a:solidFill>
        </a:fill>
      </a:tcStyle>
    </a:wholeTbl>
    <a:band1H>
      <a:tcTxStyle/>
      <a:tcStyle>
        <a:fill>
          <a:solidFill>
            <a:srgbClr val="CDD7E6"/>
          </a:solidFill>
        </a:fill>
      </a:tcStyle>
    </a:band1H>
    <a:band2H>
      <a:tcTxStyle/>
    </a:band2H>
    <a:band1V>
      <a:tcTxStyle/>
      <a:tcStyle>
        <a:fill>
          <a:solidFill>
            <a:srgbClr val="CDD7E6"/>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font" Target="fonts/CenturyGothic-italic.fntdata"/><Relationship Id="rId83" Type="http://schemas.openxmlformats.org/officeDocument/2006/relationships/font" Target="fonts/CenturyGothic-bold.fntdata"/><Relationship Id="rId42" Type="http://schemas.openxmlformats.org/officeDocument/2006/relationships/slide" Target="slides/slide35.xml"/><Relationship Id="rId41" Type="http://schemas.openxmlformats.org/officeDocument/2006/relationships/slide" Target="slides/slide34.xml"/><Relationship Id="rId85" Type="http://schemas.openxmlformats.org/officeDocument/2006/relationships/font" Target="fonts/CenturyGothic-boldItalic.fntdata"/><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RalewayLight-italic.fntdata"/><Relationship Id="rId82" Type="http://schemas.openxmlformats.org/officeDocument/2006/relationships/font" Target="fonts/CenturyGothic-regular.fntdata"/><Relationship Id="rId81" Type="http://schemas.openxmlformats.org/officeDocument/2006/relationships/font" Target="fonts/RalewayLight-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Raleway-bold.fntdata"/><Relationship Id="rId72" Type="http://schemas.openxmlformats.org/officeDocument/2006/relationships/font" Target="fonts/Raleway-regular.fntdata"/><Relationship Id="rId31" Type="http://schemas.openxmlformats.org/officeDocument/2006/relationships/slide" Target="slides/slide24.xml"/><Relationship Id="rId75" Type="http://schemas.openxmlformats.org/officeDocument/2006/relationships/font" Target="fonts/Raleway-boldItalic.fntdata"/><Relationship Id="rId30" Type="http://schemas.openxmlformats.org/officeDocument/2006/relationships/slide" Target="slides/slide23.xml"/><Relationship Id="rId74" Type="http://schemas.openxmlformats.org/officeDocument/2006/relationships/font" Target="fonts/Raleway-italic.fntdata"/><Relationship Id="rId33" Type="http://schemas.openxmlformats.org/officeDocument/2006/relationships/slide" Target="slides/slide26.xml"/><Relationship Id="rId77" Type="http://schemas.openxmlformats.org/officeDocument/2006/relationships/font" Target="fonts/RalewayExtraBold-boldItalic.fntdata"/><Relationship Id="rId32" Type="http://schemas.openxmlformats.org/officeDocument/2006/relationships/slide" Target="slides/slide25.xml"/><Relationship Id="rId76" Type="http://schemas.openxmlformats.org/officeDocument/2006/relationships/font" Target="fonts/RalewayExtraBold-bold.fntdata"/><Relationship Id="rId35" Type="http://schemas.openxmlformats.org/officeDocument/2006/relationships/slide" Target="slides/slide28.xml"/><Relationship Id="rId79" Type="http://schemas.openxmlformats.org/officeDocument/2006/relationships/font" Target="fonts/RalewayLight-bold.fntdata"/><Relationship Id="rId34" Type="http://schemas.openxmlformats.org/officeDocument/2006/relationships/slide" Target="slides/slide27.xml"/><Relationship Id="rId78" Type="http://schemas.openxmlformats.org/officeDocument/2006/relationships/font" Target="fonts/RalewayLight-regular.fntdata"/><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0df8255c5_1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300df8255c5_1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Char char="●"/>
            </a:pPr>
            <a:r>
              <a:rPr lang="en"/>
              <a:t>Last lecture about SAT for a while before moving onto next topic</a:t>
            </a:r>
            <a:endParaRPr/>
          </a:p>
          <a:p>
            <a:pPr indent="-171450" lvl="0" marL="171450" rtl="0" algn="l">
              <a:lnSpc>
                <a:spcPct val="100000"/>
              </a:lnSpc>
              <a:spcBef>
                <a:spcPts val="0"/>
              </a:spcBef>
              <a:spcAft>
                <a:spcPts val="0"/>
              </a:spcAft>
              <a:buSzPts val="1400"/>
              <a:buChar char="●"/>
            </a:pPr>
            <a:r>
              <a:rPr lang="en"/>
              <a:t>Today going to bring our SAT solving techniques solidly into the 21</a:t>
            </a:r>
            <a:r>
              <a:rPr baseline="30000" lang="en"/>
              <a:t>st</a:t>
            </a:r>
            <a:r>
              <a:rPr lang="en"/>
              <a:t> century and talk about some of the really incredible and cool strategies that made the SAT revolution possible!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00e4b0a498_0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300e4b0a498_0_1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00e4b0a498_0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300e4b0a498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0284c4905d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30284c4905d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0284c4905d_2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g30284c4905d_2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0284c4905d_2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30284c4905d_2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0284c4905d_2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30284c4905d_2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0284c4905d_2_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30284c4905d_2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00df8255c5_1_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300df8255c5_1_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00df8255c5_1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300df8255c5_1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00df8255c5_1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300df8255c5_1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00df8255c5_1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300df8255c5_1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00df8255c5_1_2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g300df8255c5_1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00df8255c5_1_2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300df8255c5_1_2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00df8255c5_1_2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g300df8255c5_1_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300df8255c5_1_2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g300df8255c5_1_2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00df8255c5_1_3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g300df8255c5_1_3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00df8255c5_1_3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g300df8255c5_1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00df8255c5_1_3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g300df8255c5_1_3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00e4b0a498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7" name="Google Shape;647;g300e4b0a498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Char char="●"/>
            </a:pPr>
            <a:r>
              <a:rPr lang="en"/>
              <a:t>Remember that we were originally trying to answer the question: “How do we know which decisions really caused the conflict?”. So let’s talk a little more about conflicts in the implication graph.</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300e4b0a49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3" name="Google Shape;703;g300e4b0a49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Char char="●"/>
            </a:pPr>
            <a:r>
              <a:rPr lang="en"/>
              <a:t>Remember that we were originally trying to answer the question: “How do we know which decisions really caused the conflict?”. So let’s talk a little more about conflicts in the implication graph.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300df8255c5_1_5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7" name="Google Shape;767;g300df8255c5_1_5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Char char="●"/>
            </a:pPr>
            <a:r>
              <a:rPr lang="en"/>
              <a:t>Collectively imply a conflict: i.e., if you set them all to true, you can derive a conflict by unit propagation</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00df8255c5_1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300df8255c5_1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Char char="●"/>
            </a:pPr>
            <a:r>
              <a:rPr lang="en"/>
              <a:t>The next big improvement to DPLL will require us to examine how we’ve been handling backtracking</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300df8255c5_1_5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9" name="Google Shape;779;g300df8255c5_1_5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t>Now we are finally ready to make the most important observation in the last three decades of SAT solving.</a:t>
            </a:r>
            <a:endParaRPr/>
          </a:p>
          <a:p>
            <a:pPr indent="0" lvl="0" marL="0" rtl="0" algn="l">
              <a:lnSpc>
                <a:spcPct val="100000"/>
              </a:lnSpc>
              <a:spcBef>
                <a:spcPts val="0"/>
              </a:spcBef>
              <a:spcAft>
                <a:spcPts val="0"/>
              </a:spcAft>
              <a:buSzPts val="1400"/>
              <a:buNone/>
            </a:pPr>
            <a:r>
              <a:rPr lang="en"/>
              <a:t>if some literals form a conflict set, i.e. they collectively imply a conflict, then what must be true about those literals in any satisfying assignment?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300df8255c5_1_6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5" name="Google Shape;835;g300df8255c5_1_6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82550" lvl="0" marL="17145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300df8255c5_1_6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7" name="Google Shape;847;g300df8255c5_1_6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Char char="●"/>
            </a:pPr>
            <a:r>
              <a:rPr lang="en"/>
              <a:t>What should our learned clause look like in order to ensure this?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300df8255c5_1_6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0" name="Google Shape;860;g300df8255c5_1_6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Char char="●"/>
            </a:pPr>
            <a:r>
              <a:rPr lang="en"/>
              <a:t>Since the reason side of a conflict cut has to contain all decisions, including the last decision that was made before the conflict, then there must be some node at that level that points across the cut.</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300df8255c5_1_6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3" name="Google Shape;873;g300df8255c5_1_6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300df8255c5_1_6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5" name="Google Shape;885;g300df8255c5_1_6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300df8255c5_1_7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9" name="Google Shape;949;g300df8255c5_1_7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300e4b0a498_0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8" name="Google Shape;1018;g300e4b0a498_0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300df8255c5_1_7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6" name="Google Shape;1026;g300df8255c5_1_7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300df8255c5_1_8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7" name="Google Shape;1057;g300df8255c5_1_8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00df8255c5_1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300df8255c5_1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g300df8255c5_1_8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6" name="Google Shape;1096;g300df8255c5_1_8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Char char="●"/>
            </a:pPr>
            <a:r>
              <a:rPr lang="en"/>
              <a:t>The only thing that happened is, where we previously set 5 to true, now we set it to false. So did we just do all this extra work for the same result?</a:t>
            </a:r>
            <a:endParaRPr/>
          </a:p>
          <a:p>
            <a:pPr indent="-171450" lvl="0" marL="171450" rtl="0" algn="l">
              <a:lnSpc>
                <a:spcPct val="100000"/>
              </a:lnSpc>
              <a:spcBef>
                <a:spcPts val="0"/>
              </a:spcBef>
              <a:spcAft>
                <a:spcPts val="0"/>
              </a:spcAft>
              <a:buSzPts val="1400"/>
              <a:buChar char="●"/>
            </a:pPr>
            <a:r>
              <a:rPr lang="en"/>
              <a:t>Well, no. The problem is that we just picked any asserting clause to learn – let’s talk about how to pick a more useful learned clause.</a:t>
            </a:r>
            <a:endParaRPr/>
          </a:p>
          <a:p>
            <a:pPr indent="-82550" lvl="0" marL="17145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g300df8255c5_1_8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6" name="Google Shape;1136;g300df8255c5_1_8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Char char="●"/>
            </a:pPr>
            <a:r>
              <a:rPr lang="en"/>
              <a:t>Does a UIP always exist?</a:t>
            </a:r>
            <a:endParaRPr/>
          </a:p>
          <a:p>
            <a:pPr indent="-171450" lvl="1" marL="628650" rtl="0" algn="l">
              <a:lnSpc>
                <a:spcPct val="100000"/>
              </a:lnSpc>
              <a:spcBef>
                <a:spcPts val="0"/>
              </a:spcBef>
              <a:spcAft>
                <a:spcPts val="0"/>
              </a:spcAft>
              <a:buSzPts val="1400"/>
              <a:buChar char="○"/>
            </a:pPr>
            <a:r>
              <a:rPr lang="en"/>
              <a:t>Yes, the most recent decision variable is itself a trivial UIP</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g300df8255c5_1_9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4" name="Google Shape;1184;g300df8255c5_1_9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g300df8255c5_1_9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2" name="Google Shape;1232;g300df8255c5_1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g300e4b0a498_0_2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6" name="Google Shape;1296;g300e4b0a498_0_2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300df8255c5_1_1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0" name="Google Shape;1370;g300df8255c5_1_1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g300df8255c5_1_1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7" name="Google Shape;1387;g300df8255c5_1_1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Char char="●"/>
            </a:pPr>
            <a:r>
              <a:rPr lang="en"/>
              <a:t>So that is the gist of how CDCL works. Let’s also take a couple minutes to talk about a few extra strategies that synergize well with CDCL.</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9" name="Shape 1409"/>
        <p:cNvGrpSpPr/>
        <p:nvPr/>
      </p:nvGrpSpPr>
      <p:grpSpPr>
        <a:xfrm>
          <a:off x="0" y="0"/>
          <a:ext cx="0" cy="0"/>
          <a:chOff x="0" y="0"/>
          <a:chExt cx="0" cy="0"/>
        </a:xfrm>
      </p:grpSpPr>
      <p:sp>
        <p:nvSpPr>
          <p:cNvPr id="1410" name="Google Shape;1410;g300df8255c5_1_1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1" name="Google Shape;1411;g300df8255c5_1_1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g300df8255c5_1_1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4" name="Google Shape;1424;g300df8255c5_1_1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g300df8255c5_1_1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6" name="Google Shape;1436;g300df8255c5_1_1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00df8255c5_1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300df8255c5_1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3023ee30dc8_1_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8" name="Google Shape;1448;g3023ee30dc8_1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4" name="Shape 1454"/>
        <p:cNvGrpSpPr/>
        <p:nvPr/>
      </p:nvGrpSpPr>
      <p:grpSpPr>
        <a:xfrm>
          <a:off x="0" y="0"/>
          <a:ext cx="0" cy="0"/>
          <a:chOff x="0" y="0"/>
          <a:chExt cx="0" cy="0"/>
        </a:xfrm>
      </p:grpSpPr>
      <p:sp>
        <p:nvSpPr>
          <p:cNvPr id="1455" name="Google Shape;1455;g3023ee30dc8_1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6" name="Google Shape;1456;g3023ee30dc8_1_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2" name="Shape 1462"/>
        <p:cNvGrpSpPr/>
        <p:nvPr/>
      </p:nvGrpSpPr>
      <p:grpSpPr>
        <a:xfrm>
          <a:off x="0" y="0"/>
          <a:ext cx="0" cy="0"/>
          <a:chOff x="0" y="0"/>
          <a:chExt cx="0" cy="0"/>
        </a:xfrm>
      </p:grpSpPr>
      <p:sp>
        <p:nvSpPr>
          <p:cNvPr id="1463" name="Google Shape;1463;g3023ee30dc8_1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4" name="Google Shape;1464;g3023ee30dc8_1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2" name="Shape 1472"/>
        <p:cNvGrpSpPr/>
        <p:nvPr/>
      </p:nvGrpSpPr>
      <p:grpSpPr>
        <a:xfrm>
          <a:off x="0" y="0"/>
          <a:ext cx="0" cy="0"/>
          <a:chOff x="0" y="0"/>
          <a:chExt cx="0" cy="0"/>
        </a:xfrm>
      </p:grpSpPr>
      <p:sp>
        <p:nvSpPr>
          <p:cNvPr id="1473" name="Google Shape;1473;g3023ee30dc8_1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4" name="Google Shape;1474;g3023ee30dc8_1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6" name="Shape 1486"/>
        <p:cNvGrpSpPr/>
        <p:nvPr/>
      </p:nvGrpSpPr>
      <p:grpSpPr>
        <a:xfrm>
          <a:off x="0" y="0"/>
          <a:ext cx="0" cy="0"/>
          <a:chOff x="0" y="0"/>
          <a:chExt cx="0" cy="0"/>
        </a:xfrm>
      </p:grpSpPr>
      <p:sp>
        <p:nvSpPr>
          <p:cNvPr id="1487" name="Google Shape;1487;g3023ee30dc8_1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8" name="Google Shape;1488;g3023ee30dc8_1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g300df8255c5_1_1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6" name="Google Shape;1496;g300df8255c5_1_1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300df8255c5_1_1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8" name="Google Shape;1508;g300df8255c5_1_1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300df8255c5_1_1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0" name="Google Shape;1520;g300df8255c5_1_1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g300df8255c5_1_12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2" name="Google Shape;1532;g300df8255c5_1_1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300df8255c5_1_12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5" name="Google Shape;1545;g300df8255c5_1_1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0df8255c5_1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00df8255c5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0" name="Shape 1560"/>
        <p:cNvGrpSpPr/>
        <p:nvPr/>
      </p:nvGrpSpPr>
      <p:grpSpPr>
        <a:xfrm>
          <a:off x="0" y="0"/>
          <a:ext cx="0" cy="0"/>
          <a:chOff x="0" y="0"/>
          <a:chExt cx="0" cy="0"/>
        </a:xfrm>
      </p:grpSpPr>
      <p:sp>
        <p:nvSpPr>
          <p:cNvPr id="1561" name="Google Shape;1561;g300df8255c5_1_12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2" name="Google Shape;1562;g300df8255c5_1_12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7" name="Shape 1577"/>
        <p:cNvGrpSpPr/>
        <p:nvPr/>
      </p:nvGrpSpPr>
      <p:grpSpPr>
        <a:xfrm>
          <a:off x="0" y="0"/>
          <a:ext cx="0" cy="0"/>
          <a:chOff x="0" y="0"/>
          <a:chExt cx="0" cy="0"/>
        </a:xfrm>
      </p:grpSpPr>
      <p:sp>
        <p:nvSpPr>
          <p:cNvPr id="1578" name="Google Shape;1578;g300df8255c5_1_12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9" name="Google Shape;1579;g300df8255c5_1_1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g300df8255c5_1_12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5" name="Google Shape;1595;g300df8255c5_1_12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g30284c4905d_2_1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5" name="Google Shape;1615;g30284c4905d_2_1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6" name="Shape 1626"/>
        <p:cNvGrpSpPr/>
        <p:nvPr/>
      </p:nvGrpSpPr>
      <p:grpSpPr>
        <a:xfrm>
          <a:off x="0" y="0"/>
          <a:ext cx="0" cy="0"/>
          <a:chOff x="0" y="0"/>
          <a:chExt cx="0" cy="0"/>
        </a:xfrm>
      </p:grpSpPr>
      <p:sp>
        <p:nvSpPr>
          <p:cNvPr id="1627" name="Google Shape;1627;g300df8255c5_1_13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8" name="Google Shape;1628;g300df8255c5_1_13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00df8255c5_1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300df8255c5_1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00df8255c5_1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g300df8255c5_1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400"/>
              <a:buChar char="●"/>
            </a:pPr>
            <a:r>
              <a:rPr lang="en"/>
              <a:t>We’re going to spend the majority of the remaining time in this lecture building up the tools to answer that question.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00e4b0a498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300e4b0a498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FFB600"/>
        </a:solidFill>
      </p:bgPr>
    </p:bg>
    <p:spTree>
      <p:nvGrpSpPr>
        <p:cNvPr id="54" name="Shape 54"/>
        <p:cNvGrpSpPr/>
        <p:nvPr/>
      </p:nvGrpSpPr>
      <p:grpSpPr>
        <a:xfrm>
          <a:off x="0" y="0"/>
          <a:ext cx="0" cy="0"/>
          <a:chOff x="0" y="0"/>
          <a:chExt cx="0" cy="0"/>
        </a:xfrm>
      </p:grpSpPr>
      <p:sp>
        <p:nvSpPr>
          <p:cNvPr id="55" name="Google Shape;55;p14"/>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4"/>
          <p:cNvSpPr txBox="1"/>
          <p:nvPr>
            <p:ph type="ctrTitle"/>
          </p:nvPr>
        </p:nvSpPr>
        <p:spPr>
          <a:xfrm>
            <a:off x="685800" y="3287213"/>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6000"/>
              <a:buNone/>
              <a:defRPr sz="6000">
                <a:solidFill>
                  <a:srgbClr val="FFFFFF"/>
                </a:solidFill>
              </a:defRPr>
            </a:lvl1pPr>
            <a:lvl2pPr lvl="1" algn="l">
              <a:lnSpc>
                <a:spcPct val="100000"/>
              </a:lnSpc>
              <a:spcBef>
                <a:spcPts val="0"/>
              </a:spcBef>
              <a:spcAft>
                <a:spcPts val="0"/>
              </a:spcAft>
              <a:buClr>
                <a:srgbClr val="FFFFFF"/>
              </a:buClr>
              <a:buSzPts val="6000"/>
              <a:buNone/>
              <a:defRPr sz="6000">
                <a:solidFill>
                  <a:srgbClr val="FFFFFF"/>
                </a:solidFill>
              </a:defRPr>
            </a:lvl2pPr>
            <a:lvl3pPr lvl="2" algn="l">
              <a:lnSpc>
                <a:spcPct val="100000"/>
              </a:lnSpc>
              <a:spcBef>
                <a:spcPts val="0"/>
              </a:spcBef>
              <a:spcAft>
                <a:spcPts val="0"/>
              </a:spcAft>
              <a:buClr>
                <a:srgbClr val="FFFFFF"/>
              </a:buClr>
              <a:buSzPts val="6000"/>
              <a:buNone/>
              <a:defRPr sz="6000">
                <a:solidFill>
                  <a:srgbClr val="FFFFFF"/>
                </a:solidFill>
              </a:defRPr>
            </a:lvl3pPr>
            <a:lvl4pPr lvl="3" algn="l">
              <a:lnSpc>
                <a:spcPct val="100000"/>
              </a:lnSpc>
              <a:spcBef>
                <a:spcPts val="0"/>
              </a:spcBef>
              <a:spcAft>
                <a:spcPts val="0"/>
              </a:spcAft>
              <a:buClr>
                <a:srgbClr val="FFFFFF"/>
              </a:buClr>
              <a:buSzPts val="6000"/>
              <a:buNone/>
              <a:defRPr sz="6000">
                <a:solidFill>
                  <a:srgbClr val="FFFFFF"/>
                </a:solidFill>
              </a:defRPr>
            </a:lvl4pPr>
            <a:lvl5pPr lvl="4" algn="l">
              <a:lnSpc>
                <a:spcPct val="100000"/>
              </a:lnSpc>
              <a:spcBef>
                <a:spcPts val="0"/>
              </a:spcBef>
              <a:spcAft>
                <a:spcPts val="0"/>
              </a:spcAft>
              <a:buClr>
                <a:srgbClr val="FFFFFF"/>
              </a:buClr>
              <a:buSzPts val="6000"/>
              <a:buNone/>
              <a:defRPr sz="6000">
                <a:solidFill>
                  <a:srgbClr val="FFFFFF"/>
                </a:solidFill>
              </a:defRPr>
            </a:lvl5pPr>
            <a:lvl6pPr lvl="5" algn="l">
              <a:lnSpc>
                <a:spcPct val="100000"/>
              </a:lnSpc>
              <a:spcBef>
                <a:spcPts val="0"/>
              </a:spcBef>
              <a:spcAft>
                <a:spcPts val="0"/>
              </a:spcAft>
              <a:buClr>
                <a:srgbClr val="FFFFFF"/>
              </a:buClr>
              <a:buSzPts val="6000"/>
              <a:buNone/>
              <a:defRPr sz="6000">
                <a:solidFill>
                  <a:srgbClr val="FFFFFF"/>
                </a:solidFill>
              </a:defRPr>
            </a:lvl6pPr>
            <a:lvl7pPr lvl="6" algn="l">
              <a:lnSpc>
                <a:spcPct val="100000"/>
              </a:lnSpc>
              <a:spcBef>
                <a:spcPts val="0"/>
              </a:spcBef>
              <a:spcAft>
                <a:spcPts val="0"/>
              </a:spcAft>
              <a:buClr>
                <a:srgbClr val="FFFFFF"/>
              </a:buClr>
              <a:buSzPts val="6000"/>
              <a:buNone/>
              <a:defRPr sz="6000">
                <a:solidFill>
                  <a:srgbClr val="FFFFFF"/>
                </a:solidFill>
              </a:defRPr>
            </a:lvl7pPr>
            <a:lvl8pPr lvl="7" algn="l">
              <a:lnSpc>
                <a:spcPct val="100000"/>
              </a:lnSpc>
              <a:spcBef>
                <a:spcPts val="0"/>
              </a:spcBef>
              <a:spcAft>
                <a:spcPts val="0"/>
              </a:spcAft>
              <a:buClr>
                <a:srgbClr val="FFFFFF"/>
              </a:buClr>
              <a:buSzPts val="6000"/>
              <a:buNone/>
              <a:defRPr sz="6000">
                <a:solidFill>
                  <a:srgbClr val="FFFFFF"/>
                </a:solidFill>
              </a:defRPr>
            </a:lvl8pPr>
            <a:lvl9pPr lvl="8" algn="l">
              <a:lnSpc>
                <a:spcPct val="100000"/>
              </a:lnSpc>
              <a:spcBef>
                <a:spcPts val="0"/>
              </a:spcBef>
              <a:spcAft>
                <a:spcPts val="0"/>
              </a:spcAft>
              <a:buClr>
                <a:srgbClr val="FFFFFF"/>
              </a:buClr>
              <a:buSzPts val="6000"/>
              <a:buNone/>
              <a:defRPr sz="6000">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57" name="Shape 57"/>
        <p:cNvGrpSpPr/>
        <p:nvPr/>
      </p:nvGrpSpPr>
      <p:grpSpPr>
        <a:xfrm>
          <a:off x="0" y="0"/>
          <a:ext cx="0" cy="0"/>
          <a:chOff x="0" y="0"/>
          <a:chExt cx="0" cy="0"/>
        </a:xfrm>
      </p:grpSpPr>
      <p:sp>
        <p:nvSpPr>
          <p:cNvPr id="58" name="Google Shape;58;p15"/>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5"/>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60" name="Google Shape;60;p15"/>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Clr>
                <a:srgbClr val="FFB600"/>
              </a:buClr>
              <a:buSzPts val="1800"/>
              <a:buChar char="●"/>
              <a:defRPr/>
            </a:lvl1pPr>
            <a:lvl2pPr indent="-342900" lvl="1" marL="914400" algn="l">
              <a:lnSpc>
                <a:spcPct val="100000"/>
              </a:lnSpc>
              <a:spcBef>
                <a:spcPts val="0"/>
              </a:spcBef>
              <a:spcAft>
                <a:spcPts val="0"/>
              </a:spcAft>
              <a:buClr>
                <a:srgbClr val="FFB600"/>
              </a:buClr>
              <a:buSzPts val="1800"/>
              <a:buChar char="○"/>
              <a:defRPr/>
            </a:lvl2pPr>
            <a:lvl3pPr indent="-342900" lvl="2" marL="1371600" algn="l">
              <a:lnSpc>
                <a:spcPct val="100000"/>
              </a:lnSpc>
              <a:spcBef>
                <a:spcPts val="0"/>
              </a:spcBef>
              <a:spcAft>
                <a:spcPts val="0"/>
              </a:spcAft>
              <a:buClr>
                <a:srgbClr val="FFB600"/>
              </a:buClr>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61" name="Google Shape;61;p15"/>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FFB600"/>
        </a:solidFill>
      </p:bgPr>
    </p:bg>
    <p:spTree>
      <p:nvGrpSpPr>
        <p:cNvPr id="62" name="Shape 62"/>
        <p:cNvGrpSpPr/>
        <p:nvPr/>
      </p:nvGrpSpPr>
      <p:grpSpPr>
        <a:xfrm>
          <a:off x="0" y="0"/>
          <a:ext cx="0" cy="0"/>
          <a:chOff x="0" y="0"/>
          <a:chExt cx="0" cy="0"/>
        </a:xfrm>
      </p:grpSpPr>
      <p:sp>
        <p:nvSpPr>
          <p:cNvPr id="63" name="Google Shape;63;p16"/>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6"/>
          <p:cNvSpPr txBox="1"/>
          <p:nvPr>
            <p:ph type="ctrTitle"/>
          </p:nvPr>
        </p:nvSpPr>
        <p:spPr>
          <a:xfrm>
            <a:off x="685800" y="2726342"/>
            <a:ext cx="7772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5" name="Google Shape;65;p16"/>
          <p:cNvSpPr txBox="1"/>
          <p:nvPr>
            <p:ph idx="1" type="subTitle"/>
          </p:nvPr>
        </p:nvSpPr>
        <p:spPr>
          <a:xfrm>
            <a:off x="685800" y="3830653"/>
            <a:ext cx="7772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1800"/>
              <a:buNone/>
              <a:defRPr>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rgbClr val="FFB600"/>
        </a:solidFill>
      </p:bgPr>
    </p:bg>
    <p:spTree>
      <p:nvGrpSpPr>
        <p:cNvPr id="66" name="Shape 66"/>
        <p:cNvGrpSpPr/>
        <p:nvPr/>
      </p:nvGrpSpPr>
      <p:grpSpPr>
        <a:xfrm>
          <a:off x="0" y="0"/>
          <a:ext cx="0" cy="0"/>
          <a:chOff x="0" y="0"/>
          <a:chExt cx="0" cy="0"/>
        </a:xfrm>
      </p:grpSpPr>
      <p:sp>
        <p:nvSpPr>
          <p:cNvPr id="67" name="Google Shape;67;p17"/>
          <p:cNvSpPr/>
          <p:nvPr/>
        </p:nvSpPr>
        <p:spPr>
          <a:xfrm flipH="1">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434343"/>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7"/>
          <p:cNvSpPr txBox="1"/>
          <p:nvPr>
            <p:ph idx="1" type="body"/>
          </p:nvPr>
        </p:nvSpPr>
        <p:spPr>
          <a:xfrm>
            <a:off x="1757200" y="2161800"/>
            <a:ext cx="5629800" cy="819900"/>
          </a:xfrm>
          <a:prstGeom prst="rect">
            <a:avLst/>
          </a:prstGeom>
          <a:noFill/>
          <a:ln>
            <a:noFill/>
          </a:ln>
        </p:spPr>
        <p:txBody>
          <a:bodyPr anchorCtr="0" anchor="ctr" bIns="91425" lIns="91425" spcFirstLastPara="1" rIns="91425" wrap="square" tIns="91425">
            <a:noAutofit/>
          </a:bodyPr>
          <a:lstStyle>
            <a:lvl1pPr indent="-419100" lvl="0" marL="457200" algn="ctr">
              <a:lnSpc>
                <a:spcPct val="100000"/>
              </a:lnSpc>
              <a:spcBef>
                <a:spcPts val="600"/>
              </a:spcBef>
              <a:spcAft>
                <a:spcPts val="0"/>
              </a:spcAft>
              <a:buClr>
                <a:srgbClr val="434343"/>
              </a:buClr>
              <a:buSzPts val="3000"/>
              <a:buChar char="●"/>
              <a:defRPr i="1" sz="3000">
                <a:solidFill>
                  <a:srgbClr val="434343"/>
                </a:solidFill>
              </a:defRPr>
            </a:lvl1pPr>
            <a:lvl2pPr indent="-419100" lvl="1" marL="914400" algn="ctr">
              <a:lnSpc>
                <a:spcPct val="100000"/>
              </a:lnSpc>
              <a:spcBef>
                <a:spcPts val="0"/>
              </a:spcBef>
              <a:spcAft>
                <a:spcPts val="0"/>
              </a:spcAft>
              <a:buClr>
                <a:srgbClr val="434343"/>
              </a:buClr>
              <a:buSzPts val="3000"/>
              <a:buChar char="○"/>
              <a:defRPr i="1" sz="3000">
                <a:solidFill>
                  <a:srgbClr val="434343"/>
                </a:solidFill>
              </a:defRPr>
            </a:lvl2pPr>
            <a:lvl3pPr indent="-419100" lvl="2" marL="1371600" algn="ctr">
              <a:lnSpc>
                <a:spcPct val="100000"/>
              </a:lnSpc>
              <a:spcBef>
                <a:spcPts val="0"/>
              </a:spcBef>
              <a:spcAft>
                <a:spcPts val="0"/>
              </a:spcAft>
              <a:buClr>
                <a:srgbClr val="434343"/>
              </a:buClr>
              <a:buSzPts val="3000"/>
              <a:buChar char="■"/>
              <a:defRPr i="1" sz="3000">
                <a:solidFill>
                  <a:srgbClr val="434343"/>
                </a:solidFill>
              </a:defRPr>
            </a:lvl3pPr>
            <a:lvl4pPr indent="-419100" lvl="3" marL="1828800" algn="ctr">
              <a:lnSpc>
                <a:spcPct val="100000"/>
              </a:lnSpc>
              <a:spcBef>
                <a:spcPts val="0"/>
              </a:spcBef>
              <a:spcAft>
                <a:spcPts val="0"/>
              </a:spcAft>
              <a:buClr>
                <a:srgbClr val="434343"/>
              </a:buClr>
              <a:buSzPts val="3000"/>
              <a:buChar char="●"/>
              <a:defRPr i="1" sz="3000">
                <a:solidFill>
                  <a:srgbClr val="434343"/>
                </a:solidFill>
              </a:defRPr>
            </a:lvl4pPr>
            <a:lvl5pPr indent="-419100" lvl="4" marL="2286000" algn="ctr">
              <a:lnSpc>
                <a:spcPct val="100000"/>
              </a:lnSpc>
              <a:spcBef>
                <a:spcPts val="0"/>
              </a:spcBef>
              <a:spcAft>
                <a:spcPts val="0"/>
              </a:spcAft>
              <a:buClr>
                <a:srgbClr val="434343"/>
              </a:buClr>
              <a:buSzPts val="3000"/>
              <a:buChar char="○"/>
              <a:defRPr i="1" sz="3000">
                <a:solidFill>
                  <a:srgbClr val="434343"/>
                </a:solidFill>
              </a:defRPr>
            </a:lvl5pPr>
            <a:lvl6pPr indent="-419100" lvl="5" marL="2743200" algn="ctr">
              <a:lnSpc>
                <a:spcPct val="100000"/>
              </a:lnSpc>
              <a:spcBef>
                <a:spcPts val="0"/>
              </a:spcBef>
              <a:spcAft>
                <a:spcPts val="0"/>
              </a:spcAft>
              <a:buClr>
                <a:srgbClr val="434343"/>
              </a:buClr>
              <a:buSzPts val="3000"/>
              <a:buChar char="■"/>
              <a:defRPr i="1" sz="3000">
                <a:solidFill>
                  <a:srgbClr val="434343"/>
                </a:solidFill>
              </a:defRPr>
            </a:lvl6pPr>
            <a:lvl7pPr indent="-419100" lvl="6" marL="3200400" algn="ctr">
              <a:lnSpc>
                <a:spcPct val="100000"/>
              </a:lnSpc>
              <a:spcBef>
                <a:spcPts val="0"/>
              </a:spcBef>
              <a:spcAft>
                <a:spcPts val="0"/>
              </a:spcAft>
              <a:buClr>
                <a:srgbClr val="434343"/>
              </a:buClr>
              <a:buSzPts val="3000"/>
              <a:buChar char="●"/>
              <a:defRPr i="1" sz="3000">
                <a:solidFill>
                  <a:srgbClr val="434343"/>
                </a:solidFill>
              </a:defRPr>
            </a:lvl7pPr>
            <a:lvl8pPr indent="-419100" lvl="7" marL="3657600" algn="ctr">
              <a:lnSpc>
                <a:spcPct val="100000"/>
              </a:lnSpc>
              <a:spcBef>
                <a:spcPts val="0"/>
              </a:spcBef>
              <a:spcAft>
                <a:spcPts val="0"/>
              </a:spcAft>
              <a:buClr>
                <a:srgbClr val="434343"/>
              </a:buClr>
              <a:buSzPts val="3000"/>
              <a:buChar char="○"/>
              <a:defRPr i="1" sz="3000">
                <a:solidFill>
                  <a:srgbClr val="434343"/>
                </a:solidFill>
              </a:defRPr>
            </a:lvl8pPr>
            <a:lvl9pPr indent="-419100" lvl="8" marL="4114800" algn="ctr">
              <a:lnSpc>
                <a:spcPct val="100000"/>
              </a:lnSpc>
              <a:spcBef>
                <a:spcPts val="0"/>
              </a:spcBef>
              <a:spcAft>
                <a:spcPts val="0"/>
              </a:spcAft>
              <a:buClr>
                <a:srgbClr val="434343"/>
              </a:buClr>
              <a:buSzPts val="3000"/>
              <a:buChar char="■"/>
              <a:defRPr i="1" sz="3000">
                <a:solidFill>
                  <a:srgbClr val="434343"/>
                </a:solidFill>
              </a:defRPr>
            </a:lvl9pPr>
          </a:lstStyle>
          <a:p/>
        </p:txBody>
      </p:sp>
      <p:sp>
        <p:nvSpPr>
          <p:cNvPr id="69" name="Google Shape;69;p17"/>
          <p:cNvSpPr txBox="1"/>
          <p:nvPr/>
        </p:nvSpPr>
        <p:spPr>
          <a:xfrm>
            <a:off x="205550" y="75075"/>
            <a:ext cx="7995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en" sz="12000" u="none" cap="none" strike="noStrike">
                <a:solidFill>
                  <a:srgbClr val="434343"/>
                </a:solidFill>
                <a:latin typeface="Raleway"/>
                <a:ea typeface="Raleway"/>
                <a:cs typeface="Raleway"/>
                <a:sym typeface="Raleway"/>
              </a:rPr>
              <a:t>“</a:t>
            </a:r>
            <a:endParaRPr b="1" i="0" sz="12000" u="none" cap="none" strike="noStrike">
              <a:solidFill>
                <a:srgbClr val="434343"/>
              </a:solidFill>
              <a:latin typeface="Raleway"/>
              <a:ea typeface="Raleway"/>
              <a:cs typeface="Raleway"/>
              <a:sym typeface="Raleway"/>
            </a:endParaRPr>
          </a:p>
        </p:txBody>
      </p:sp>
      <p:sp>
        <p:nvSpPr>
          <p:cNvPr id="70" name="Google Shape;70;p1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1" name="Shape 71"/>
        <p:cNvGrpSpPr/>
        <p:nvPr/>
      </p:nvGrpSpPr>
      <p:grpSpPr>
        <a:xfrm>
          <a:off x="0" y="0"/>
          <a:ext cx="0" cy="0"/>
          <a:chOff x="0" y="0"/>
          <a:chExt cx="0" cy="0"/>
        </a:xfrm>
      </p:grpSpPr>
      <p:sp>
        <p:nvSpPr>
          <p:cNvPr id="72" name="Google Shape;72;p18"/>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8"/>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74" name="Google Shape;74;p18"/>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75" name="Google Shape;75;p18"/>
          <p:cNvSpPr txBox="1"/>
          <p:nvPr>
            <p:ph idx="2" type="body"/>
          </p:nvPr>
        </p:nvSpPr>
        <p:spPr>
          <a:xfrm>
            <a:off x="4678687"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0"/>
              </a:spcBef>
              <a:spcAft>
                <a:spcPts val="0"/>
              </a:spcAft>
              <a:buSzPts val="1800"/>
              <a:buChar char="○"/>
              <a:defRPr/>
            </a:lvl2pPr>
            <a:lvl3pPr indent="-342900" lvl="2" marL="1371600" algn="l">
              <a:lnSpc>
                <a:spcPct val="100000"/>
              </a:lnSpc>
              <a:spcBef>
                <a:spcPts val="0"/>
              </a:spcBef>
              <a:spcAft>
                <a:spcPts val="0"/>
              </a:spcAft>
              <a:buSzPts val="1800"/>
              <a:buChar char="■"/>
              <a:defRPr/>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76" name="Google Shape;76;p18"/>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77" name="Shape 77"/>
        <p:cNvGrpSpPr/>
        <p:nvPr/>
      </p:nvGrpSpPr>
      <p:grpSpPr>
        <a:xfrm>
          <a:off x="0" y="0"/>
          <a:ext cx="0" cy="0"/>
          <a:chOff x="0" y="0"/>
          <a:chExt cx="0" cy="0"/>
        </a:xfrm>
      </p:grpSpPr>
      <p:sp>
        <p:nvSpPr>
          <p:cNvPr id="78" name="Google Shape;78;p19"/>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9"/>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80" name="Google Shape;80;p19"/>
          <p:cNvSpPr txBox="1"/>
          <p:nvPr>
            <p:ph idx="1" type="body"/>
          </p:nvPr>
        </p:nvSpPr>
        <p:spPr>
          <a:xfrm>
            <a:off x="922000" y="1930500"/>
            <a:ext cx="2332200"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81" name="Google Shape;81;p19"/>
          <p:cNvSpPr txBox="1"/>
          <p:nvPr>
            <p:ph idx="2" type="body"/>
          </p:nvPr>
        </p:nvSpPr>
        <p:spPr>
          <a:xfrm>
            <a:off x="3373778" y="1930500"/>
            <a:ext cx="2332200"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82" name="Google Shape;82;p19"/>
          <p:cNvSpPr txBox="1"/>
          <p:nvPr>
            <p:ph idx="3" type="body"/>
          </p:nvPr>
        </p:nvSpPr>
        <p:spPr>
          <a:xfrm>
            <a:off x="5825557" y="1930500"/>
            <a:ext cx="2332200" cy="2919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sz="1400"/>
            </a:lvl1pPr>
            <a:lvl2pPr indent="-317500" lvl="1" marL="914400" algn="l">
              <a:lnSpc>
                <a:spcPct val="100000"/>
              </a:lnSpc>
              <a:spcBef>
                <a:spcPts val="0"/>
              </a:spcBef>
              <a:spcAft>
                <a:spcPts val="0"/>
              </a:spcAft>
              <a:buSzPts val="1400"/>
              <a:buChar char="○"/>
              <a:defRPr sz="1400"/>
            </a:lvl2pPr>
            <a:lvl3pPr indent="-317500" lvl="2" marL="1371600" algn="l">
              <a:lnSpc>
                <a:spcPct val="100000"/>
              </a:lnSpc>
              <a:spcBef>
                <a:spcPts val="0"/>
              </a:spcBef>
              <a:spcAft>
                <a:spcPts val="0"/>
              </a:spcAft>
              <a:buSzPts val="1400"/>
              <a:buChar char="■"/>
              <a:defRPr sz="1400"/>
            </a:lvl3pPr>
            <a:lvl4pPr indent="-317500" lvl="3" marL="1828800" algn="l">
              <a:lnSpc>
                <a:spcPct val="100000"/>
              </a:lnSpc>
              <a:spcBef>
                <a:spcPts val="0"/>
              </a:spcBef>
              <a:spcAft>
                <a:spcPts val="0"/>
              </a:spcAft>
              <a:buSzPts val="1400"/>
              <a:buChar char="●"/>
              <a:defRPr sz="1400"/>
            </a:lvl4pPr>
            <a:lvl5pPr indent="-317500" lvl="4" marL="2286000" algn="l">
              <a:lnSpc>
                <a:spcPct val="100000"/>
              </a:lnSpc>
              <a:spcBef>
                <a:spcPts val="0"/>
              </a:spcBef>
              <a:spcAft>
                <a:spcPts val="0"/>
              </a:spcAft>
              <a:buSzPts val="1400"/>
              <a:buChar char="○"/>
              <a:defRPr sz="1400"/>
            </a:lvl5pPr>
            <a:lvl6pPr indent="-317500" lvl="5" marL="2743200" algn="l">
              <a:lnSpc>
                <a:spcPct val="100000"/>
              </a:lnSpc>
              <a:spcBef>
                <a:spcPts val="0"/>
              </a:spcBef>
              <a:spcAft>
                <a:spcPts val="0"/>
              </a:spcAft>
              <a:buSzPts val="1400"/>
              <a:buChar char="■"/>
              <a:defRPr sz="1400"/>
            </a:lvl6pPr>
            <a:lvl7pPr indent="-317500" lvl="6" marL="3200400" algn="l">
              <a:lnSpc>
                <a:spcPct val="100000"/>
              </a:lnSpc>
              <a:spcBef>
                <a:spcPts val="0"/>
              </a:spcBef>
              <a:spcAft>
                <a:spcPts val="0"/>
              </a:spcAft>
              <a:buSzPts val="1400"/>
              <a:buChar char="●"/>
              <a:defRPr sz="1400"/>
            </a:lvl7pPr>
            <a:lvl8pPr indent="-317500" lvl="7" marL="3657600" algn="l">
              <a:lnSpc>
                <a:spcPct val="100000"/>
              </a:lnSpc>
              <a:spcBef>
                <a:spcPts val="0"/>
              </a:spcBef>
              <a:spcAft>
                <a:spcPts val="0"/>
              </a:spcAft>
              <a:buSzPts val="1400"/>
              <a:buChar char="○"/>
              <a:defRPr sz="1400"/>
            </a:lvl8pPr>
            <a:lvl9pPr indent="-317500" lvl="8" marL="4114800" algn="l">
              <a:lnSpc>
                <a:spcPct val="100000"/>
              </a:lnSpc>
              <a:spcBef>
                <a:spcPts val="0"/>
              </a:spcBef>
              <a:spcAft>
                <a:spcPts val="0"/>
              </a:spcAft>
              <a:buSzPts val="1400"/>
              <a:buChar char="■"/>
              <a:defRPr sz="1400"/>
            </a:lvl9pPr>
          </a:lstStyle>
          <a:p/>
        </p:txBody>
      </p:sp>
      <p:sp>
        <p:nvSpPr>
          <p:cNvPr id="83" name="Google Shape;83;p19"/>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20"/>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0"/>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87" name="Google Shape;87;p20"/>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1"/>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1"/>
          <p:cNvSpPr txBox="1"/>
          <p:nvPr>
            <p:ph idx="1" type="body"/>
          </p:nvPr>
        </p:nvSpPr>
        <p:spPr>
          <a:xfrm>
            <a:off x="457200" y="42539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SzPts val="1400"/>
              <a:buNone/>
              <a:defRPr sz="1400"/>
            </a:lvl1pPr>
          </a:lstStyle>
          <a:p/>
        </p:txBody>
      </p:sp>
      <p:sp>
        <p:nvSpPr>
          <p:cNvPr id="91" name="Google Shape;91;p2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ed">
  <p:cSld name="BLANK_1">
    <p:bg>
      <p:bgPr>
        <a:solidFill>
          <a:srgbClr val="FFB600"/>
        </a:solidFill>
      </p:bgPr>
    </p:bg>
    <p:spTree>
      <p:nvGrpSpPr>
        <p:cNvPr id="92" name="Shape 92"/>
        <p:cNvGrpSpPr/>
        <p:nvPr/>
      </p:nvGrpSpPr>
      <p:grpSpPr>
        <a:xfrm>
          <a:off x="0" y="0"/>
          <a:ext cx="0" cy="0"/>
          <a:chOff x="0" y="0"/>
          <a:chExt cx="0" cy="0"/>
        </a:xfrm>
      </p:grpSpPr>
      <p:sp>
        <p:nvSpPr>
          <p:cNvPr id="93" name="Google Shape;93;p2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
        <p:nvSpPr>
          <p:cNvPr id="94" name="Google Shape;94;p22"/>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FFFF"/>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
        <p:nvSpPr>
          <p:cNvPr id="97" name="Google Shape;97;p23"/>
          <p:cNvSpPr/>
          <p:nvPr/>
        </p:nvSpPr>
        <p:spPr>
          <a:xfrm>
            <a:off x="390735" y="379877"/>
            <a:ext cx="8362529" cy="4383746"/>
          </a:xfrm>
          <a:custGeom>
            <a:rect b="b" l="l" r="r" t="t"/>
            <a:pathLst>
              <a:path extrusionOk="0" fill="none" h="149667" w="285508">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FFB6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2.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922000" y="891775"/>
            <a:ext cx="6866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1pPr>
            <a:lvl2pPr lvl="1"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2pPr>
            <a:lvl3pPr lvl="2"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3pPr>
            <a:lvl4pPr lvl="3"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4pPr>
            <a:lvl5pPr lvl="4"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5pPr>
            <a:lvl6pPr lvl="5"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6pPr>
            <a:lvl7pPr lvl="6"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7pPr>
            <a:lvl8pPr lvl="7"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8pPr>
            <a:lvl9pPr lvl="8" marR="0" rtl="0" algn="l">
              <a:lnSpc>
                <a:spcPct val="100000"/>
              </a:lnSpc>
              <a:spcBef>
                <a:spcPts val="0"/>
              </a:spcBef>
              <a:spcAft>
                <a:spcPts val="0"/>
              </a:spcAft>
              <a:buClr>
                <a:srgbClr val="434343"/>
              </a:buClr>
              <a:buSzPts val="5800"/>
              <a:buFont typeface="Raleway ExtraBold"/>
              <a:buNone/>
              <a:defRPr b="0" i="0" sz="5800" u="none" cap="none" strike="noStrike">
                <a:solidFill>
                  <a:srgbClr val="434343"/>
                </a:solidFill>
                <a:latin typeface="Raleway ExtraBold"/>
                <a:ea typeface="Raleway ExtraBold"/>
                <a:cs typeface="Raleway ExtraBold"/>
                <a:sym typeface="Raleway ExtraBold"/>
              </a:defRPr>
            </a:lvl9pPr>
          </a:lstStyle>
          <a:p/>
        </p:txBody>
      </p:sp>
      <p:sp>
        <p:nvSpPr>
          <p:cNvPr id="52" name="Google Shape;52;p13"/>
          <p:cNvSpPr txBox="1"/>
          <p:nvPr>
            <p:ph idx="1" type="body"/>
          </p:nvPr>
        </p:nvSpPr>
        <p:spPr>
          <a:xfrm>
            <a:off x="922000" y="1885951"/>
            <a:ext cx="6866100" cy="23661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600"/>
              </a:spcBef>
              <a:spcAft>
                <a:spcPts val="0"/>
              </a:spcAft>
              <a:buClr>
                <a:srgbClr val="FFB600"/>
              </a:buClr>
              <a:buSzPts val="1800"/>
              <a:buFont typeface="Raleway Light"/>
              <a:buChar char="●"/>
              <a:defRPr b="0" i="0" sz="1800" u="none" cap="none" strike="noStrike">
                <a:solidFill>
                  <a:srgbClr val="666666"/>
                </a:solidFill>
                <a:latin typeface="Raleway Light"/>
                <a:ea typeface="Raleway Light"/>
                <a:cs typeface="Raleway Light"/>
                <a:sym typeface="Raleway Light"/>
              </a:defRPr>
            </a:lvl1pPr>
            <a:lvl2pPr indent="-342900" lvl="1" marL="914400" marR="0" rtl="0" algn="l">
              <a:lnSpc>
                <a:spcPct val="100000"/>
              </a:lnSpc>
              <a:spcBef>
                <a:spcPts val="0"/>
              </a:spcBef>
              <a:spcAft>
                <a:spcPts val="0"/>
              </a:spcAft>
              <a:buClr>
                <a:srgbClr val="FFB600"/>
              </a:buClr>
              <a:buSzPts val="1800"/>
              <a:buFont typeface="Raleway Light"/>
              <a:buChar char="○"/>
              <a:defRPr b="0" i="0" sz="1800" u="none" cap="none" strike="noStrike">
                <a:solidFill>
                  <a:srgbClr val="666666"/>
                </a:solidFill>
                <a:latin typeface="Raleway Light"/>
                <a:ea typeface="Raleway Light"/>
                <a:cs typeface="Raleway Light"/>
                <a:sym typeface="Raleway Light"/>
              </a:defRPr>
            </a:lvl2pPr>
            <a:lvl3pPr indent="-342900" lvl="2" marL="1371600" marR="0" rtl="0" algn="l">
              <a:lnSpc>
                <a:spcPct val="100000"/>
              </a:lnSpc>
              <a:spcBef>
                <a:spcPts val="0"/>
              </a:spcBef>
              <a:spcAft>
                <a:spcPts val="0"/>
              </a:spcAft>
              <a:buClr>
                <a:srgbClr val="FFB600"/>
              </a:buClr>
              <a:buSzPts val="1800"/>
              <a:buFont typeface="Raleway Light"/>
              <a:buChar char="■"/>
              <a:defRPr b="0" i="0" sz="1800" u="none" cap="none" strike="noStrike">
                <a:solidFill>
                  <a:srgbClr val="666666"/>
                </a:solidFill>
                <a:latin typeface="Raleway Light"/>
                <a:ea typeface="Raleway Light"/>
                <a:cs typeface="Raleway Light"/>
                <a:sym typeface="Raleway Light"/>
              </a:defRPr>
            </a:lvl3pPr>
            <a:lvl4pPr indent="-342900" lvl="3" marL="18288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4pPr>
            <a:lvl5pPr indent="-342900" lvl="4" marL="22860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5pPr>
            <a:lvl6pPr indent="-342900" lvl="5" marL="27432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6pPr>
            <a:lvl7pPr indent="-342900" lvl="6" marL="32004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7pPr>
            <a:lvl8pPr indent="-342900" lvl="7" marL="36576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8pPr>
            <a:lvl9pPr indent="-342900" lvl="8" marL="4114800" marR="0" rtl="0" algn="l">
              <a:lnSpc>
                <a:spcPct val="100000"/>
              </a:lnSpc>
              <a:spcBef>
                <a:spcPts val="0"/>
              </a:spcBef>
              <a:spcAft>
                <a:spcPts val="0"/>
              </a:spcAft>
              <a:buClr>
                <a:srgbClr val="666666"/>
              </a:buClr>
              <a:buSzPts val="1800"/>
              <a:buFont typeface="Raleway Light"/>
              <a:buChar char="■"/>
              <a:defRPr b="0" i="0" sz="1800" u="none" cap="none" strike="noStrike">
                <a:solidFill>
                  <a:srgbClr val="666666"/>
                </a:solidFill>
                <a:latin typeface="Raleway Light"/>
                <a:ea typeface="Raleway Light"/>
                <a:cs typeface="Raleway Light"/>
                <a:sym typeface="Raleway Light"/>
              </a:defRPr>
            </a:lvl9pPr>
          </a:lstStyle>
          <a:p/>
        </p:txBody>
      </p:sp>
      <p:sp>
        <p:nvSpPr>
          <p:cNvPr id="53" name="Google Shape;53;p1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1pPr>
            <a:lvl2pPr indent="0" lvl="1"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2pPr>
            <a:lvl3pPr indent="0" lvl="2"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3pPr>
            <a:lvl4pPr indent="0" lvl="3"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4pPr>
            <a:lvl5pPr indent="0" lvl="4"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5pPr>
            <a:lvl6pPr indent="0" lvl="5"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6pPr>
            <a:lvl7pPr indent="0" lvl="6"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7pPr>
            <a:lvl8pPr indent="0" lvl="7"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8pPr>
            <a:lvl9pPr indent="0" lvl="8" marL="0" marR="0" rtl="0" algn="ctr">
              <a:lnSpc>
                <a:spcPct val="100000"/>
              </a:lnSpc>
              <a:spcBef>
                <a:spcPts val="0"/>
              </a:spcBef>
              <a:spcAft>
                <a:spcPts val="0"/>
              </a:spcAft>
              <a:buClr>
                <a:srgbClr val="000000"/>
              </a:buClr>
              <a:buSzPts val="1300"/>
              <a:buFont typeface="Arial"/>
              <a:buNone/>
              <a:defRPr b="0" i="0" sz="1300" u="none" cap="none" strike="noStrike">
                <a:solidFill>
                  <a:srgbClr val="FFB600"/>
                </a:solidFill>
                <a:latin typeface="Raleway ExtraBold"/>
                <a:ea typeface="Raleway ExtraBold"/>
                <a:cs typeface="Raleway ExtraBold"/>
                <a:sym typeface="Raleway ExtraBold"/>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23.png"/><Relationship Id="rId5" Type="http://schemas.openxmlformats.org/officeDocument/2006/relationships/image" Target="../media/image16.png"/><Relationship Id="rId6"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16.png"/><Relationship Id="rId8"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23.png"/><Relationship Id="rId10" Type="http://schemas.openxmlformats.org/officeDocument/2006/relationships/image" Target="../media/image20.png"/><Relationship Id="rId9"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16.png"/></Relationships>
</file>

<file path=ppt/slides/_rels/slide24.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32.png"/><Relationship Id="rId13" Type="http://schemas.openxmlformats.org/officeDocument/2006/relationships/image" Target="../media/image20.png"/><Relationship Id="rId12" Type="http://schemas.openxmlformats.org/officeDocument/2006/relationships/image" Target="../media/image24.png"/><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18.png"/><Relationship Id="rId5" Type="http://schemas.openxmlformats.org/officeDocument/2006/relationships/image" Target="../media/image25.png"/><Relationship Id="rId6" Type="http://schemas.openxmlformats.org/officeDocument/2006/relationships/image" Target="../media/image21.png"/><Relationship Id="rId7" Type="http://schemas.openxmlformats.org/officeDocument/2006/relationships/image" Target="../media/image29.png"/><Relationship Id="rId8" Type="http://schemas.openxmlformats.org/officeDocument/2006/relationships/image" Target="../media/image28.png"/></Relationships>
</file>

<file path=ppt/slides/_rels/slide25.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18.png"/><Relationship Id="rId13" Type="http://schemas.openxmlformats.org/officeDocument/2006/relationships/image" Target="../media/image32.png"/><Relationship Id="rId12" Type="http://schemas.openxmlformats.org/officeDocument/2006/relationships/image" Target="../media/image45.png"/><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8.png"/><Relationship Id="rId15" Type="http://schemas.openxmlformats.org/officeDocument/2006/relationships/image" Target="../media/image24.png"/><Relationship Id="rId14" Type="http://schemas.openxmlformats.org/officeDocument/2006/relationships/image" Target="../media/image16.png"/><Relationship Id="rId16"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1.png"/><Relationship Id="rId7" Type="http://schemas.openxmlformats.org/officeDocument/2006/relationships/image" Target="../media/image29.png"/><Relationship Id="rId8" Type="http://schemas.openxmlformats.org/officeDocument/2006/relationships/image" Target="../media/image35.png"/></Relationships>
</file>

<file path=ppt/slides/_rels/slide26.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48.png"/><Relationship Id="rId13" Type="http://schemas.openxmlformats.org/officeDocument/2006/relationships/image" Target="../media/image41.png"/><Relationship Id="rId12"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9.png"/><Relationship Id="rId4" Type="http://schemas.openxmlformats.org/officeDocument/2006/relationships/image" Target="../media/image17.png"/><Relationship Id="rId9" Type="http://schemas.openxmlformats.org/officeDocument/2006/relationships/image" Target="../media/image35.png"/><Relationship Id="rId15" Type="http://schemas.openxmlformats.org/officeDocument/2006/relationships/image" Target="../media/image32.png"/><Relationship Id="rId14" Type="http://schemas.openxmlformats.org/officeDocument/2006/relationships/image" Target="../media/image45.png"/><Relationship Id="rId17" Type="http://schemas.openxmlformats.org/officeDocument/2006/relationships/image" Target="../media/image16.png"/><Relationship Id="rId16" Type="http://schemas.openxmlformats.org/officeDocument/2006/relationships/image" Target="../media/image40.png"/><Relationship Id="rId5" Type="http://schemas.openxmlformats.org/officeDocument/2006/relationships/image" Target="../media/image23.png"/><Relationship Id="rId19" Type="http://schemas.openxmlformats.org/officeDocument/2006/relationships/image" Target="../media/image20.png"/><Relationship Id="rId6" Type="http://schemas.openxmlformats.org/officeDocument/2006/relationships/image" Target="../media/image25.png"/><Relationship Id="rId18" Type="http://schemas.openxmlformats.org/officeDocument/2006/relationships/image" Target="../media/image24.png"/><Relationship Id="rId7" Type="http://schemas.openxmlformats.org/officeDocument/2006/relationships/image" Target="../media/image21.png"/><Relationship Id="rId8" Type="http://schemas.openxmlformats.org/officeDocument/2006/relationships/image" Target="../media/image29.png"/></Relationships>
</file>

<file path=ppt/slides/_rels/slide27.xml.rels><?xml version="1.0" encoding="UTF-8" standalone="yes"?><Relationships xmlns="http://schemas.openxmlformats.org/package/2006/relationships"><Relationship Id="rId20" Type="http://schemas.openxmlformats.org/officeDocument/2006/relationships/image" Target="../media/image16.png"/><Relationship Id="rId11" Type="http://schemas.openxmlformats.org/officeDocument/2006/relationships/image" Target="../media/image28.png"/><Relationship Id="rId22" Type="http://schemas.openxmlformats.org/officeDocument/2006/relationships/image" Target="../media/image24.png"/><Relationship Id="rId10" Type="http://schemas.openxmlformats.org/officeDocument/2006/relationships/image" Target="../media/image46.png"/><Relationship Id="rId21" Type="http://schemas.openxmlformats.org/officeDocument/2006/relationships/image" Target="../media/image20.png"/><Relationship Id="rId13" Type="http://schemas.openxmlformats.org/officeDocument/2006/relationships/image" Target="../media/image41.png"/><Relationship Id="rId12"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48.png"/><Relationship Id="rId15" Type="http://schemas.openxmlformats.org/officeDocument/2006/relationships/image" Target="../media/image45.png"/><Relationship Id="rId14" Type="http://schemas.openxmlformats.org/officeDocument/2006/relationships/image" Target="../media/image54.png"/><Relationship Id="rId17" Type="http://schemas.openxmlformats.org/officeDocument/2006/relationships/image" Target="../media/image40.png"/><Relationship Id="rId16" Type="http://schemas.openxmlformats.org/officeDocument/2006/relationships/image" Target="../media/image32.png"/><Relationship Id="rId5" Type="http://schemas.openxmlformats.org/officeDocument/2006/relationships/image" Target="../media/image25.png"/><Relationship Id="rId19" Type="http://schemas.openxmlformats.org/officeDocument/2006/relationships/image" Target="../media/image39.png"/><Relationship Id="rId6" Type="http://schemas.openxmlformats.org/officeDocument/2006/relationships/image" Target="../media/image21.png"/><Relationship Id="rId18" Type="http://schemas.openxmlformats.org/officeDocument/2006/relationships/image" Target="../media/image57.png"/><Relationship Id="rId7" Type="http://schemas.openxmlformats.org/officeDocument/2006/relationships/image" Target="../media/image29.png"/><Relationship Id="rId8" Type="http://schemas.openxmlformats.org/officeDocument/2006/relationships/image" Target="../media/image35.png"/></Relationships>
</file>

<file path=ppt/slides/_rels/slide28.xml.rels><?xml version="1.0" encoding="UTF-8" standalone="yes"?><Relationships xmlns="http://schemas.openxmlformats.org/package/2006/relationships"><Relationship Id="rId20" Type="http://schemas.openxmlformats.org/officeDocument/2006/relationships/image" Target="../media/image58.png"/><Relationship Id="rId22" Type="http://schemas.openxmlformats.org/officeDocument/2006/relationships/image" Target="../media/image63.png"/><Relationship Id="rId21" Type="http://schemas.openxmlformats.org/officeDocument/2006/relationships/image" Target="../media/image56.png"/><Relationship Id="rId24" Type="http://schemas.openxmlformats.org/officeDocument/2006/relationships/image" Target="../media/image16.png"/><Relationship Id="rId23" Type="http://schemas.openxmlformats.org/officeDocument/2006/relationships/image" Target="../media/image39.png"/><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48.png"/><Relationship Id="rId26" Type="http://schemas.openxmlformats.org/officeDocument/2006/relationships/image" Target="../media/image24.png"/><Relationship Id="rId25"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1.png"/><Relationship Id="rId7" Type="http://schemas.openxmlformats.org/officeDocument/2006/relationships/image" Target="../media/image29.png"/><Relationship Id="rId8" Type="http://schemas.openxmlformats.org/officeDocument/2006/relationships/image" Target="../media/image35.png"/><Relationship Id="rId11" Type="http://schemas.openxmlformats.org/officeDocument/2006/relationships/image" Target="../media/image59.png"/><Relationship Id="rId10" Type="http://schemas.openxmlformats.org/officeDocument/2006/relationships/image" Target="../media/image46.png"/><Relationship Id="rId13" Type="http://schemas.openxmlformats.org/officeDocument/2006/relationships/image" Target="../media/image18.png"/><Relationship Id="rId12" Type="http://schemas.openxmlformats.org/officeDocument/2006/relationships/image" Target="../media/image28.png"/><Relationship Id="rId15" Type="http://schemas.openxmlformats.org/officeDocument/2006/relationships/image" Target="../media/image54.png"/><Relationship Id="rId14" Type="http://schemas.openxmlformats.org/officeDocument/2006/relationships/image" Target="../media/image41.png"/><Relationship Id="rId17" Type="http://schemas.openxmlformats.org/officeDocument/2006/relationships/image" Target="../media/image32.png"/><Relationship Id="rId16" Type="http://schemas.openxmlformats.org/officeDocument/2006/relationships/image" Target="../media/image45.png"/><Relationship Id="rId19" Type="http://schemas.openxmlformats.org/officeDocument/2006/relationships/image" Target="../media/image57.png"/><Relationship Id="rId18"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0" Type="http://schemas.openxmlformats.org/officeDocument/2006/relationships/image" Target="../media/image79.png"/><Relationship Id="rId22" Type="http://schemas.openxmlformats.org/officeDocument/2006/relationships/image" Target="../media/image78.png"/><Relationship Id="rId21" Type="http://schemas.openxmlformats.org/officeDocument/2006/relationships/image" Target="../media/image70.png"/><Relationship Id="rId24" Type="http://schemas.openxmlformats.org/officeDocument/2006/relationships/image" Target="../media/image98.png"/><Relationship Id="rId23" Type="http://schemas.openxmlformats.org/officeDocument/2006/relationships/image" Target="../media/image83.png"/><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61.png"/><Relationship Id="rId4" Type="http://schemas.openxmlformats.org/officeDocument/2006/relationships/image" Target="../media/image62.png"/><Relationship Id="rId9" Type="http://schemas.openxmlformats.org/officeDocument/2006/relationships/image" Target="../media/image65.png"/><Relationship Id="rId26" Type="http://schemas.openxmlformats.org/officeDocument/2006/relationships/image" Target="../media/image75.png"/><Relationship Id="rId25" Type="http://schemas.openxmlformats.org/officeDocument/2006/relationships/image" Target="../media/image84.png"/><Relationship Id="rId28" Type="http://schemas.openxmlformats.org/officeDocument/2006/relationships/image" Target="../media/image81.png"/><Relationship Id="rId27" Type="http://schemas.openxmlformats.org/officeDocument/2006/relationships/image" Target="../media/image88.png"/><Relationship Id="rId5" Type="http://schemas.openxmlformats.org/officeDocument/2006/relationships/image" Target="../media/image67.png"/><Relationship Id="rId6" Type="http://schemas.openxmlformats.org/officeDocument/2006/relationships/image" Target="../media/image60.png"/><Relationship Id="rId7" Type="http://schemas.openxmlformats.org/officeDocument/2006/relationships/image" Target="../media/image77.png"/><Relationship Id="rId8" Type="http://schemas.openxmlformats.org/officeDocument/2006/relationships/image" Target="../media/image68.png"/><Relationship Id="rId11" Type="http://schemas.openxmlformats.org/officeDocument/2006/relationships/image" Target="../media/image73.png"/><Relationship Id="rId10" Type="http://schemas.openxmlformats.org/officeDocument/2006/relationships/image" Target="../media/image69.png"/><Relationship Id="rId13" Type="http://schemas.openxmlformats.org/officeDocument/2006/relationships/image" Target="../media/image71.png"/><Relationship Id="rId12" Type="http://schemas.openxmlformats.org/officeDocument/2006/relationships/image" Target="../media/image74.png"/><Relationship Id="rId15" Type="http://schemas.openxmlformats.org/officeDocument/2006/relationships/image" Target="../media/image72.png"/><Relationship Id="rId14" Type="http://schemas.openxmlformats.org/officeDocument/2006/relationships/image" Target="../media/image82.png"/><Relationship Id="rId17" Type="http://schemas.openxmlformats.org/officeDocument/2006/relationships/image" Target="../media/image89.png"/><Relationship Id="rId16" Type="http://schemas.openxmlformats.org/officeDocument/2006/relationships/image" Target="../media/image76.png"/><Relationship Id="rId19" Type="http://schemas.openxmlformats.org/officeDocument/2006/relationships/image" Target="../media/image80.png"/><Relationship Id="rId18" Type="http://schemas.openxmlformats.org/officeDocument/2006/relationships/image" Target="../media/image6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8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90.png"/></Relationships>
</file>

<file path=ppt/slides/_rels/slide35.xml.rels><?xml version="1.0" encoding="UTF-8" standalone="yes"?><Relationships xmlns="http://schemas.openxmlformats.org/package/2006/relationships"><Relationship Id="rId20" Type="http://schemas.openxmlformats.org/officeDocument/2006/relationships/image" Target="../media/image125.png"/><Relationship Id="rId22" Type="http://schemas.openxmlformats.org/officeDocument/2006/relationships/image" Target="../media/image120.png"/><Relationship Id="rId21" Type="http://schemas.openxmlformats.org/officeDocument/2006/relationships/image" Target="../media/image115.png"/><Relationship Id="rId24" Type="http://schemas.openxmlformats.org/officeDocument/2006/relationships/image" Target="../media/image128.png"/><Relationship Id="rId23" Type="http://schemas.openxmlformats.org/officeDocument/2006/relationships/image" Target="../media/image127.png"/><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86.png"/><Relationship Id="rId4" Type="http://schemas.openxmlformats.org/officeDocument/2006/relationships/image" Target="../media/image87.png"/><Relationship Id="rId9" Type="http://schemas.openxmlformats.org/officeDocument/2006/relationships/image" Target="../media/image96.png"/><Relationship Id="rId26" Type="http://schemas.openxmlformats.org/officeDocument/2006/relationships/image" Target="../media/image137.png"/><Relationship Id="rId25" Type="http://schemas.openxmlformats.org/officeDocument/2006/relationships/image" Target="../media/image39.png"/><Relationship Id="rId27" Type="http://schemas.openxmlformats.org/officeDocument/2006/relationships/image" Target="../media/image126.png"/><Relationship Id="rId5" Type="http://schemas.openxmlformats.org/officeDocument/2006/relationships/image" Target="../media/image92.png"/><Relationship Id="rId6" Type="http://schemas.openxmlformats.org/officeDocument/2006/relationships/image" Target="../media/image100.png"/><Relationship Id="rId7" Type="http://schemas.openxmlformats.org/officeDocument/2006/relationships/image" Target="../media/image105.png"/><Relationship Id="rId8" Type="http://schemas.openxmlformats.org/officeDocument/2006/relationships/image" Target="../media/image94.png"/><Relationship Id="rId11" Type="http://schemas.openxmlformats.org/officeDocument/2006/relationships/image" Target="../media/image104.png"/><Relationship Id="rId10" Type="http://schemas.openxmlformats.org/officeDocument/2006/relationships/image" Target="../media/image93.png"/><Relationship Id="rId13" Type="http://schemas.openxmlformats.org/officeDocument/2006/relationships/image" Target="../media/image103.png"/><Relationship Id="rId12" Type="http://schemas.openxmlformats.org/officeDocument/2006/relationships/image" Target="../media/image101.png"/><Relationship Id="rId15" Type="http://schemas.openxmlformats.org/officeDocument/2006/relationships/image" Target="../media/image102.png"/><Relationship Id="rId14" Type="http://schemas.openxmlformats.org/officeDocument/2006/relationships/image" Target="../media/image95.png"/><Relationship Id="rId17" Type="http://schemas.openxmlformats.org/officeDocument/2006/relationships/image" Target="../media/image97.png"/><Relationship Id="rId16" Type="http://schemas.openxmlformats.org/officeDocument/2006/relationships/image" Target="../media/image99.png"/><Relationship Id="rId19" Type="http://schemas.openxmlformats.org/officeDocument/2006/relationships/image" Target="../media/image106.png"/><Relationship Id="rId18" Type="http://schemas.openxmlformats.org/officeDocument/2006/relationships/image" Target="../media/image91.png"/></Relationships>
</file>

<file path=ppt/slides/_rels/slide36.xml.rels><?xml version="1.0" encoding="UTF-8" standalone="yes"?><Relationships xmlns="http://schemas.openxmlformats.org/package/2006/relationships"><Relationship Id="rId20" Type="http://schemas.openxmlformats.org/officeDocument/2006/relationships/image" Target="../media/image91.png"/><Relationship Id="rId22" Type="http://schemas.openxmlformats.org/officeDocument/2006/relationships/image" Target="../media/image125.png"/><Relationship Id="rId21" Type="http://schemas.openxmlformats.org/officeDocument/2006/relationships/image" Target="../media/image106.png"/><Relationship Id="rId24" Type="http://schemas.openxmlformats.org/officeDocument/2006/relationships/image" Target="../media/image120.png"/><Relationship Id="rId23" Type="http://schemas.openxmlformats.org/officeDocument/2006/relationships/image" Target="../media/image115.png"/><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39.png"/><Relationship Id="rId4" Type="http://schemas.openxmlformats.org/officeDocument/2006/relationships/image" Target="../media/image131.png"/><Relationship Id="rId9" Type="http://schemas.openxmlformats.org/officeDocument/2006/relationships/image" Target="../media/image105.png"/><Relationship Id="rId26" Type="http://schemas.openxmlformats.org/officeDocument/2006/relationships/image" Target="../media/image128.png"/><Relationship Id="rId25" Type="http://schemas.openxmlformats.org/officeDocument/2006/relationships/image" Target="../media/image127.png"/><Relationship Id="rId28" Type="http://schemas.openxmlformats.org/officeDocument/2006/relationships/image" Target="../media/image140.png"/><Relationship Id="rId27" Type="http://schemas.openxmlformats.org/officeDocument/2006/relationships/image" Target="../media/image137.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92.png"/><Relationship Id="rId8" Type="http://schemas.openxmlformats.org/officeDocument/2006/relationships/image" Target="../media/image100.png"/><Relationship Id="rId11" Type="http://schemas.openxmlformats.org/officeDocument/2006/relationships/image" Target="../media/image96.png"/><Relationship Id="rId10" Type="http://schemas.openxmlformats.org/officeDocument/2006/relationships/image" Target="../media/image94.png"/><Relationship Id="rId13" Type="http://schemas.openxmlformats.org/officeDocument/2006/relationships/image" Target="../media/image104.png"/><Relationship Id="rId12" Type="http://schemas.openxmlformats.org/officeDocument/2006/relationships/image" Target="../media/image93.png"/><Relationship Id="rId15" Type="http://schemas.openxmlformats.org/officeDocument/2006/relationships/image" Target="../media/image103.png"/><Relationship Id="rId14" Type="http://schemas.openxmlformats.org/officeDocument/2006/relationships/image" Target="../media/image101.png"/><Relationship Id="rId17" Type="http://schemas.openxmlformats.org/officeDocument/2006/relationships/image" Target="../media/image102.png"/><Relationship Id="rId16" Type="http://schemas.openxmlformats.org/officeDocument/2006/relationships/image" Target="../media/image95.png"/><Relationship Id="rId19" Type="http://schemas.openxmlformats.org/officeDocument/2006/relationships/image" Target="../media/image97.png"/><Relationship Id="rId18" Type="http://schemas.openxmlformats.org/officeDocument/2006/relationships/image" Target="../media/image9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39.png"/><Relationship Id="rId4" Type="http://schemas.openxmlformats.org/officeDocument/2006/relationships/image" Target="../media/image17.png"/><Relationship Id="rId9" Type="http://schemas.openxmlformats.org/officeDocument/2006/relationships/image" Target="../media/image128.png"/><Relationship Id="rId5" Type="http://schemas.openxmlformats.org/officeDocument/2006/relationships/image" Target="../media/image87.png"/><Relationship Id="rId6" Type="http://schemas.openxmlformats.org/officeDocument/2006/relationships/image" Target="../media/image127.png"/><Relationship Id="rId7" Type="http://schemas.openxmlformats.org/officeDocument/2006/relationships/image" Target="../media/image100.png"/><Relationship Id="rId8" Type="http://schemas.openxmlformats.org/officeDocument/2006/relationships/image" Target="../media/image103.png"/><Relationship Id="rId10" Type="http://schemas.openxmlformats.org/officeDocument/2006/relationships/image" Target="../media/image1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39.png"/><Relationship Id="rId4" Type="http://schemas.openxmlformats.org/officeDocument/2006/relationships/image" Target="../media/image17.png"/><Relationship Id="rId9" Type="http://schemas.openxmlformats.org/officeDocument/2006/relationships/image" Target="../media/image128.png"/><Relationship Id="rId5" Type="http://schemas.openxmlformats.org/officeDocument/2006/relationships/image" Target="../media/image87.png"/><Relationship Id="rId6" Type="http://schemas.openxmlformats.org/officeDocument/2006/relationships/image" Target="../media/image127.png"/><Relationship Id="rId7" Type="http://schemas.openxmlformats.org/officeDocument/2006/relationships/image" Target="../media/image100.png"/><Relationship Id="rId8" Type="http://schemas.openxmlformats.org/officeDocument/2006/relationships/image" Target="../media/image103.png"/><Relationship Id="rId11" Type="http://schemas.openxmlformats.org/officeDocument/2006/relationships/image" Target="../media/image136.png"/><Relationship Id="rId10" Type="http://schemas.openxmlformats.org/officeDocument/2006/relationships/image" Target="../media/image142.png"/><Relationship Id="rId13" Type="http://schemas.openxmlformats.org/officeDocument/2006/relationships/image" Target="../media/image145.png"/><Relationship Id="rId12" Type="http://schemas.openxmlformats.org/officeDocument/2006/relationships/image" Target="../media/image156.png"/><Relationship Id="rId14" Type="http://schemas.openxmlformats.org/officeDocument/2006/relationships/image" Target="../media/image1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39.png"/><Relationship Id="rId4" Type="http://schemas.openxmlformats.org/officeDocument/2006/relationships/image" Target="../media/image17.png"/><Relationship Id="rId9" Type="http://schemas.openxmlformats.org/officeDocument/2006/relationships/image" Target="../media/image128.png"/><Relationship Id="rId5" Type="http://schemas.openxmlformats.org/officeDocument/2006/relationships/image" Target="../media/image87.png"/><Relationship Id="rId6" Type="http://schemas.openxmlformats.org/officeDocument/2006/relationships/image" Target="../media/image127.png"/><Relationship Id="rId7" Type="http://schemas.openxmlformats.org/officeDocument/2006/relationships/image" Target="../media/image100.png"/><Relationship Id="rId8" Type="http://schemas.openxmlformats.org/officeDocument/2006/relationships/image" Target="../media/image103.png"/><Relationship Id="rId11" Type="http://schemas.openxmlformats.org/officeDocument/2006/relationships/image" Target="../media/image136.png"/><Relationship Id="rId10" Type="http://schemas.openxmlformats.org/officeDocument/2006/relationships/image" Target="../media/image142.png"/><Relationship Id="rId13" Type="http://schemas.openxmlformats.org/officeDocument/2006/relationships/image" Target="../media/image145.png"/><Relationship Id="rId12" Type="http://schemas.openxmlformats.org/officeDocument/2006/relationships/image" Target="../media/image156.png"/><Relationship Id="rId14" Type="http://schemas.openxmlformats.org/officeDocument/2006/relationships/image" Target="../media/image140.png"/></Relationships>
</file>

<file path=ppt/slides/_rels/slide41.xml.rels><?xml version="1.0" encoding="UTF-8" standalone="yes"?><Relationships xmlns="http://schemas.openxmlformats.org/package/2006/relationships"><Relationship Id="rId20" Type="http://schemas.openxmlformats.org/officeDocument/2006/relationships/image" Target="../media/image180.png"/><Relationship Id="rId22" Type="http://schemas.openxmlformats.org/officeDocument/2006/relationships/image" Target="../media/image175.png"/><Relationship Id="rId21" Type="http://schemas.openxmlformats.org/officeDocument/2006/relationships/image" Target="../media/image182.png"/><Relationship Id="rId24" Type="http://schemas.openxmlformats.org/officeDocument/2006/relationships/image" Target="../media/image183.png"/><Relationship Id="rId23" Type="http://schemas.openxmlformats.org/officeDocument/2006/relationships/image" Target="../media/image174.png"/><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141.png"/><Relationship Id="rId4" Type="http://schemas.openxmlformats.org/officeDocument/2006/relationships/image" Target="../media/image147.png"/><Relationship Id="rId9" Type="http://schemas.openxmlformats.org/officeDocument/2006/relationships/image" Target="../media/image149.png"/><Relationship Id="rId5" Type="http://schemas.openxmlformats.org/officeDocument/2006/relationships/image" Target="../media/image155.png"/><Relationship Id="rId6" Type="http://schemas.openxmlformats.org/officeDocument/2006/relationships/image" Target="../media/image148.png"/><Relationship Id="rId7" Type="http://schemas.openxmlformats.org/officeDocument/2006/relationships/image" Target="../media/image143.png"/><Relationship Id="rId8" Type="http://schemas.openxmlformats.org/officeDocument/2006/relationships/image" Target="../media/image163.png"/><Relationship Id="rId11" Type="http://schemas.openxmlformats.org/officeDocument/2006/relationships/image" Target="../media/image71.png"/><Relationship Id="rId10" Type="http://schemas.openxmlformats.org/officeDocument/2006/relationships/image" Target="../media/image152.png"/><Relationship Id="rId13" Type="http://schemas.openxmlformats.org/officeDocument/2006/relationships/image" Target="../media/image150.png"/><Relationship Id="rId12" Type="http://schemas.openxmlformats.org/officeDocument/2006/relationships/image" Target="../media/image151.png"/><Relationship Id="rId15" Type="http://schemas.openxmlformats.org/officeDocument/2006/relationships/image" Target="../media/image168.png"/><Relationship Id="rId14" Type="http://schemas.openxmlformats.org/officeDocument/2006/relationships/image" Target="../media/image162.png"/><Relationship Id="rId17" Type="http://schemas.openxmlformats.org/officeDocument/2006/relationships/image" Target="../media/image160.png"/><Relationship Id="rId16" Type="http://schemas.openxmlformats.org/officeDocument/2006/relationships/image" Target="../media/image158.png"/><Relationship Id="rId19" Type="http://schemas.openxmlformats.org/officeDocument/2006/relationships/image" Target="../media/image176.png"/><Relationship Id="rId18" Type="http://schemas.openxmlformats.org/officeDocument/2006/relationships/image" Target="../media/image172.png"/></Relationships>
</file>

<file path=ppt/slides/_rels/slide42.xml.rels><?xml version="1.0" encoding="UTF-8" standalone="yes"?><Relationships xmlns="http://schemas.openxmlformats.org/package/2006/relationships"><Relationship Id="rId20" Type="http://schemas.openxmlformats.org/officeDocument/2006/relationships/image" Target="../media/image180.png"/><Relationship Id="rId22" Type="http://schemas.openxmlformats.org/officeDocument/2006/relationships/image" Target="../media/image195.png"/><Relationship Id="rId21" Type="http://schemas.openxmlformats.org/officeDocument/2006/relationships/image" Target="../media/image182.png"/><Relationship Id="rId24" Type="http://schemas.openxmlformats.org/officeDocument/2006/relationships/image" Target="../media/image183.png"/><Relationship Id="rId23" Type="http://schemas.openxmlformats.org/officeDocument/2006/relationships/image" Target="../media/image174.png"/><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141.png"/><Relationship Id="rId4" Type="http://schemas.openxmlformats.org/officeDocument/2006/relationships/image" Target="../media/image147.png"/><Relationship Id="rId9" Type="http://schemas.openxmlformats.org/officeDocument/2006/relationships/image" Target="../media/image149.png"/><Relationship Id="rId5" Type="http://schemas.openxmlformats.org/officeDocument/2006/relationships/image" Target="../media/image181.png"/><Relationship Id="rId6" Type="http://schemas.openxmlformats.org/officeDocument/2006/relationships/image" Target="../media/image148.png"/><Relationship Id="rId7" Type="http://schemas.openxmlformats.org/officeDocument/2006/relationships/image" Target="../media/image184.png"/><Relationship Id="rId8" Type="http://schemas.openxmlformats.org/officeDocument/2006/relationships/image" Target="../media/image163.png"/><Relationship Id="rId11" Type="http://schemas.openxmlformats.org/officeDocument/2006/relationships/image" Target="../media/image71.png"/><Relationship Id="rId10" Type="http://schemas.openxmlformats.org/officeDocument/2006/relationships/image" Target="../media/image152.png"/><Relationship Id="rId13" Type="http://schemas.openxmlformats.org/officeDocument/2006/relationships/image" Target="../media/image150.png"/><Relationship Id="rId12" Type="http://schemas.openxmlformats.org/officeDocument/2006/relationships/image" Target="../media/image151.png"/><Relationship Id="rId15" Type="http://schemas.openxmlformats.org/officeDocument/2006/relationships/image" Target="../media/image168.png"/><Relationship Id="rId14" Type="http://schemas.openxmlformats.org/officeDocument/2006/relationships/image" Target="../media/image162.png"/><Relationship Id="rId17" Type="http://schemas.openxmlformats.org/officeDocument/2006/relationships/image" Target="../media/image160.png"/><Relationship Id="rId16" Type="http://schemas.openxmlformats.org/officeDocument/2006/relationships/image" Target="../media/image158.png"/><Relationship Id="rId19" Type="http://schemas.openxmlformats.org/officeDocument/2006/relationships/image" Target="../media/image176.png"/><Relationship Id="rId18" Type="http://schemas.openxmlformats.org/officeDocument/2006/relationships/image" Target="../media/image172.png"/></Relationships>
</file>

<file path=ppt/slides/_rels/slide43.xml.rels><?xml version="1.0" encoding="UTF-8" standalone="yes"?><Relationships xmlns="http://schemas.openxmlformats.org/package/2006/relationships"><Relationship Id="rId20" Type="http://schemas.openxmlformats.org/officeDocument/2006/relationships/image" Target="../media/image125.png"/><Relationship Id="rId22" Type="http://schemas.openxmlformats.org/officeDocument/2006/relationships/image" Target="../media/image120.png"/><Relationship Id="rId21" Type="http://schemas.openxmlformats.org/officeDocument/2006/relationships/image" Target="../media/image115.png"/><Relationship Id="rId24" Type="http://schemas.openxmlformats.org/officeDocument/2006/relationships/image" Target="../media/image128.png"/><Relationship Id="rId23" Type="http://schemas.openxmlformats.org/officeDocument/2006/relationships/image" Target="../media/image127.png"/><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86.png"/><Relationship Id="rId4" Type="http://schemas.openxmlformats.org/officeDocument/2006/relationships/image" Target="../media/image87.png"/><Relationship Id="rId9" Type="http://schemas.openxmlformats.org/officeDocument/2006/relationships/image" Target="../media/image96.png"/><Relationship Id="rId26" Type="http://schemas.openxmlformats.org/officeDocument/2006/relationships/image" Target="../media/image137.png"/><Relationship Id="rId25" Type="http://schemas.openxmlformats.org/officeDocument/2006/relationships/image" Target="../media/image39.png"/><Relationship Id="rId27" Type="http://schemas.openxmlformats.org/officeDocument/2006/relationships/image" Target="../media/image192.png"/><Relationship Id="rId5" Type="http://schemas.openxmlformats.org/officeDocument/2006/relationships/image" Target="../media/image92.png"/><Relationship Id="rId6" Type="http://schemas.openxmlformats.org/officeDocument/2006/relationships/image" Target="../media/image100.png"/><Relationship Id="rId7" Type="http://schemas.openxmlformats.org/officeDocument/2006/relationships/image" Target="../media/image105.png"/><Relationship Id="rId8" Type="http://schemas.openxmlformats.org/officeDocument/2006/relationships/image" Target="../media/image94.png"/><Relationship Id="rId11" Type="http://schemas.openxmlformats.org/officeDocument/2006/relationships/image" Target="../media/image104.png"/><Relationship Id="rId10" Type="http://schemas.openxmlformats.org/officeDocument/2006/relationships/image" Target="../media/image93.png"/><Relationship Id="rId13" Type="http://schemas.openxmlformats.org/officeDocument/2006/relationships/image" Target="../media/image103.png"/><Relationship Id="rId12" Type="http://schemas.openxmlformats.org/officeDocument/2006/relationships/image" Target="../media/image101.png"/><Relationship Id="rId15" Type="http://schemas.openxmlformats.org/officeDocument/2006/relationships/image" Target="../media/image102.png"/><Relationship Id="rId14" Type="http://schemas.openxmlformats.org/officeDocument/2006/relationships/image" Target="../media/image95.png"/><Relationship Id="rId17" Type="http://schemas.openxmlformats.org/officeDocument/2006/relationships/image" Target="../media/image97.png"/><Relationship Id="rId16" Type="http://schemas.openxmlformats.org/officeDocument/2006/relationships/image" Target="../media/image99.png"/><Relationship Id="rId19" Type="http://schemas.openxmlformats.org/officeDocument/2006/relationships/image" Target="../media/image106.png"/><Relationship Id="rId18" Type="http://schemas.openxmlformats.org/officeDocument/2006/relationships/image" Target="../media/image91.png"/></Relationships>
</file>

<file path=ppt/slides/_rels/slide44.xml.rels><?xml version="1.0" encoding="UTF-8" standalone="yes"?><Relationships xmlns="http://schemas.openxmlformats.org/package/2006/relationships"><Relationship Id="rId20" Type="http://schemas.openxmlformats.org/officeDocument/2006/relationships/image" Target="../media/image106.png"/><Relationship Id="rId22" Type="http://schemas.openxmlformats.org/officeDocument/2006/relationships/image" Target="../media/image115.png"/><Relationship Id="rId21" Type="http://schemas.openxmlformats.org/officeDocument/2006/relationships/image" Target="../media/image125.png"/><Relationship Id="rId24" Type="http://schemas.openxmlformats.org/officeDocument/2006/relationships/image" Target="../media/image127.png"/><Relationship Id="rId23" Type="http://schemas.openxmlformats.org/officeDocument/2006/relationships/image" Target="../media/image120.png"/><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39.png"/><Relationship Id="rId4" Type="http://schemas.openxmlformats.org/officeDocument/2006/relationships/image" Target="../media/image86.png"/><Relationship Id="rId9" Type="http://schemas.openxmlformats.org/officeDocument/2006/relationships/image" Target="../media/image94.png"/><Relationship Id="rId26" Type="http://schemas.openxmlformats.org/officeDocument/2006/relationships/image" Target="../media/image200.png"/><Relationship Id="rId25" Type="http://schemas.openxmlformats.org/officeDocument/2006/relationships/image" Target="../media/image128.png"/><Relationship Id="rId28" Type="http://schemas.openxmlformats.org/officeDocument/2006/relationships/image" Target="../media/image196.png"/><Relationship Id="rId27" Type="http://schemas.openxmlformats.org/officeDocument/2006/relationships/image" Target="../media/image137.png"/><Relationship Id="rId5" Type="http://schemas.openxmlformats.org/officeDocument/2006/relationships/image" Target="../media/image87.png"/><Relationship Id="rId6" Type="http://schemas.openxmlformats.org/officeDocument/2006/relationships/image" Target="../media/image92.png"/><Relationship Id="rId7" Type="http://schemas.openxmlformats.org/officeDocument/2006/relationships/image" Target="../media/image100.png"/><Relationship Id="rId8" Type="http://schemas.openxmlformats.org/officeDocument/2006/relationships/image" Target="../media/image105.png"/><Relationship Id="rId11" Type="http://schemas.openxmlformats.org/officeDocument/2006/relationships/image" Target="../media/image93.png"/><Relationship Id="rId10" Type="http://schemas.openxmlformats.org/officeDocument/2006/relationships/image" Target="../media/image96.png"/><Relationship Id="rId13" Type="http://schemas.openxmlformats.org/officeDocument/2006/relationships/image" Target="../media/image101.png"/><Relationship Id="rId12" Type="http://schemas.openxmlformats.org/officeDocument/2006/relationships/image" Target="../media/image104.png"/><Relationship Id="rId15" Type="http://schemas.openxmlformats.org/officeDocument/2006/relationships/image" Target="../media/image95.png"/><Relationship Id="rId14" Type="http://schemas.openxmlformats.org/officeDocument/2006/relationships/image" Target="../media/image103.png"/><Relationship Id="rId17" Type="http://schemas.openxmlformats.org/officeDocument/2006/relationships/image" Target="../media/image99.png"/><Relationship Id="rId16" Type="http://schemas.openxmlformats.org/officeDocument/2006/relationships/image" Target="../media/image102.png"/><Relationship Id="rId19" Type="http://schemas.openxmlformats.org/officeDocument/2006/relationships/image" Target="../media/image91.png"/><Relationship Id="rId18" Type="http://schemas.openxmlformats.org/officeDocument/2006/relationships/image" Target="../media/image9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86.png"/><Relationship Id="rId4" Type="http://schemas.openxmlformats.org/officeDocument/2006/relationships/image" Target="../media/image39.png"/><Relationship Id="rId5" Type="http://schemas.openxmlformats.org/officeDocument/2006/relationships/image" Target="../media/image19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86.png"/><Relationship Id="rId4" Type="http://schemas.openxmlformats.org/officeDocument/2006/relationships/image" Target="../media/image39.png"/><Relationship Id="rId5" Type="http://schemas.openxmlformats.org/officeDocument/2006/relationships/image" Target="../media/image137.png"/><Relationship Id="rId6" Type="http://schemas.openxmlformats.org/officeDocument/2006/relationships/image" Target="../media/image189.png"/><Relationship Id="rId7" Type="http://schemas.openxmlformats.org/officeDocument/2006/relationships/image" Target="../media/image191.png"/><Relationship Id="rId8" Type="http://schemas.openxmlformats.org/officeDocument/2006/relationships/image" Target="../media/image19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20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202.png"/><Relationship Id="rId4" Type="http://schemas.openxmlformats.org/officeDocument/2006/relationships/image" Target="../media/image19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202.png"/><Relationship Id="rId4" Type="http://schemas.openxmlformats.org/officeDocument/2006/relationships/image" Target="../media/image19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19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20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203.png"/><Relationship Id="rId4" Type="http://schemas.openxmlformats.org/officeDocument/2006/relationships/image" Target="../media/image2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19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198.png"/><Relationship Id="rId4" Type="http://schemas.openxmlformats.org/officeDocument/2006/relationships/image" Target="../media/image213.png"/><Relationship Id="rId5" Type="http://schemas.openxmlformats.org/officeDocument/2006/relationships/image" Target="../media/image2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212.png"/><Relationship Id="rId4" Type="http://schemas.openxmlformats.org/officeDocument/2006/relationships/image" Target="../media/image206.png"/><Relationship Id="rId5" Type="http://schemas.openxmlformats.org/officeDocument/2006/relationships/image" Target="../media/image208.png"/><Relationship Id="rId6" Type="http://schemas.openxmlformats.org/officeDocument/2006/relationships/image" Target="../media/image19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3.xml"/><Relationship Id="rId3" Type="http://schemas.openxmlformats.org/officeDocument/2006/relationships/image" Target="../media/image21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4"/>
          <p:cNvSpPr txBox="1"/>
          <p:nvPr>
            <p:ph type="ctrTitle"/>
          </p:nvPr>
        </p:nvSpPr>
        <p:spPr>
          <a:xfrm>
            <a:off x="685800" y="3287213"/>
            <a:ext cx="77724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6000"/>
              <a:buNone/>
            </a:pPr>
            <a:r>
              <a:rPr lang="en"/>
              <a:t>Lecture 4:</a:t>
            </a:r>
            <a:endParaRPr/>
          </a:p>
          <a:p>
            <a:pPr indent="0" lvl="0" marL="0" rtl="0" algn="l">
              <a:lnSpc>
                <a:spcPct val="100000"/>
              </a:lnSpc>
              <a:spcBef>
                <a:spcPts val="0"/>
              </a:spcBef>
              <a:spcAft>
                <a:spcPts val="0"/>
              </a:spcAft>
              <a:buSzPts val="6000"/>
              <a:buNone/>
            </a:pPr>
            <a:r>
              <a:rPr lang="en"/>
              <a:t>Modern Techniques in SAT Solving</a:t>
            </a:r>
            <a:endParaRPr/>
          </a:p>
        </p:txBody>
      </p:sp>
      <p:grpSp>
        <p:nvGrpSpPr>
          <p:cNvPr id="103" name="Google Shape;103;p24"/>
          <p:cNvGrpSpPr/>
          <p:nvPr/>
        </p:nvGrpSpPr>
        <p:grpSpPr>
          <a:xfrm>
            <a:off x="8012689" y="471519"/>
            <a:ext cx="743193" cy="618273"/>
            <a:chOff x="1926350" y="995225"/>
            <a:chExt cx="428650" cy="356600"/>
          </a:xfrm>
        </p:grpSpPr>
        <p:sp>
          <p:nvSpPr>
            <p:cNvPr id="104" name="Google Shape;104;p24"/>
            <p:cNvSpPr/>
            <p:nvPr/>
          </p:nvSpPr>
          <p:spPr>
            <a:xfrm>
              <a:off x="1926350" y="1298075"/>
              <a:ext cx="208225" cy="53750"/>
            </a:xfrm>
            <a:custGeom>
              <a:rect b="b" l="l" r="r" t="t"/>
              <a:pathLst>
                <a:path extrusionOk="0" h="2150" w="8329">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4"/>
            <p:cNvSpPr/>
            <p:nvPr/>
          </p:nvSpPr>
          <p:spPr>
            <a:xfrm>
              <a:off x="2146775" y="1298075"/>
              <a:ext cx="208225" cy="53750"/>
            </a:xfrm>
            <a:custGeom>
              <a:rect b="b" l="l" r="r" t="t"/>
              <a:pathLst>
                <a:path extrusionOk="0" h="2150" w="8329">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4"/>
            <p:cNvSpPr/>
            <p:nvPr/>
          </p:nvSpPr>
          <p:spPr>
            <a:xfrm>
              <a:off x="1926350" y="995225"/>
              <a:ext cx="208225" cy="332175"/>
            </a:xfrm>
            <a:custGeom>
              <a:rect b="b" l="l" r="r" t="t"/>
              <a:pathLst>
                <a:path extrusionOk="0" h="13287" w="8329">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4"/>
            <p:cNvSpPr/>
            <p:nvPr/>
          </p:nvSpPr>
          <p:spPr>
            <a:xfrm>
              <a:off x="2146775" y="995225"/>
              <a:ext cx="208225" cy="332175"/>
            </a:xfrm>
            <a:custGeom>
              <a:rect b="b" l="l" r="r" t="t"/>
              <a:pathLst>
                <a:path extrusionOk="0" h="13287" w="8329">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 name="Google Shape;108;p24"/>
          <p:cNvGrpSpPr/>
          <p:nvPr/>
        </p:nvGrpSpPr>
        <p:grpSpPr>
          <a:xfrm>
            <a:off x="685800" y="490265"/>
            <a:ext cx="4114600" cy="660051"/>
            <a:chOff x="685800" y="490265"/>
            <a:chExt cx="4114600" cy="660051"/>
          </a:xfrm>
        </p:grpSpPr>
        <p:sp>
          <p:nvSpPr>
            <p:cNvPr id="109" name="Google Shape;109;p24"/>
            <p:cNvSpPr/>
            <p:nvPr/>
          </p:nvSpPr>
          <p:spPr>
            <a:xfrm>
              <a:off x="2953923" y="490265"/>
              <a:ext cx="1753808" cy="5995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A close up of a logo&#10;&#10;Description automatically generated" id="110" name="Google Shape;110;p24"/>
            <p:cNvPicPr preferRelativeResize="0"/>
            <p:nvPr/>
          </p:nvPicPr>
          <p:blipFill rotWithShape="1">
            <a:blip r:embed="rId3">
              <a:alphaModFix/>
            </a:blip>
            <a:srcRect b="0" l="0" r="0" t="0"/>
            <a:stretch/>
          </p:blipFill>
          <p:spPr>
            <a:xfrm flipH="1">
              <a:off x="685800" y="490266"/>
              <a:ext cx="2286000" cy="599526"/>
            </a:xfrm>
            <a:prstGeom prst="rect">
              <a:avLst/>
            </a:prstGeom>
            <a:noFill/>
            <a:ln>
              <a:noFill/>
            </a:ln>
          </p:spPr>
        </p:pic>
        <p:sp>
          <p:nvSpPr>
            <p:cNvPr id="111" name="Google Shape;111;p24"/>
            <p:cNvSpPr txBox="1"/>
            <p:nvPr/>
          </p:nvSpPr>
          <p:spPr>
            <a:xfrm>
              <a:off x="2841755" y="653623"/>
              <a:ext cx="1101595" cy="496693"/>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FFFFFF"/>
                </a:buClr>
                <a:buSzPts val="6000"/>
                <a:buFont typeface="Raleway ExtraBold"/>
                <a:buNone/>
              </a:pPr>
              <a:r>
                <a:rPr b="1" i="0" lang="en" sz="3600" u="none" cap="none" strike="noStrike">
                  <a:solidFill>
                    <a:srgbClr val="FFC000"/>
                  </a:solidFill>
                  <a:latin typeface="Raleway"/>
                  <a:ea typeface="Raleway"/>
                  <a:cs typeface="Raleway"/>
                  <a:sym typeface="Raleway"/>
                </a:rPr>
                <a:t>CIS</a:t>
              </a:r>
              <a:endParaRPr b="1" i="0" sz="3600" u="none" cap="none" strike="noStrike">
                <a:solidFill>
                  <a:srgbClr val="FFC000"/>
                </a:solidFill>
                <a:latin typeface="Raleway"/>
                <a:ea typeface="Raleway"/>
                <a:cs typeface="Raleway"/>
                <a:sym typeface="Raleway"/>
              </a:endParaRPr>
            </a:p>
          </p:txBody>
        </p:sp>
        <p:sp>
          <p:nvSpPr>
            <p:cNvPr id="112" name="Google Shape;112;p24"/>
            <p:cNvSpPr txBox="1"/>
            <p:nvPr/>
          </p:nvSpPr>
          <p:spPr>
            <a:xfrm>
              <a:off x="3601000" y="642875"/>
              <a:ext cx="1199400" cy="4968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FFFFFF"/>
                </a:buClr>
                <a:buSzPts val="6000"/>
                <a:buFont typeface="Raleway ExtraBold"/>
                <a:buNone/>
              </a:pPr>
              <a:r>
                <a:rPr b="1" i="0" lang="en" sz="3500" u="none" cap="none" strike="noStrike">
                  <a:solidFill>
                    <a:srgbClr val="FFC000"/>
                  </a:solidFill>
                  <a:latin typeface="Century Gothic"/>
                  <a:ea typeface="Century Gothic"/>
                  <a:cs typeface="Century Gothic"/>
                  <a:sym typeface="Century Gothic"/>
                </a:rPr>
                <a:t>1</a:t>
              </a:r>
              <a:r>
                <a:rPr b="1" lang="en" sz="3500">
                  <a:solidFill>
                    <a:srgbClr val="FFC000"/>
                  </a:solidFill>
                  <a:latin typeface="Century Gothic"/>
                  <a:ea typeface="Century Gothic"/>
                  <a:cs typeface="Century Gothic"/>
                  <a:sym typeface="Century Gothic"/>
                </a:rPr>
                <a:t>921</a:t>
              </a:r>
              <a:endParaRPr b="1" i="0" sz="3500" u="none" cap="none" strike="noStrike">
                <a:solidFill>
                  <a:srgbClr val="FFC000"/>
                </a:solidFill>
                <a:latin typeface="Century Gothic"/>
                <a:ea typeface="Century Gothic"/>
                <a:cs typeface="Century Gothic"/>
                <a:sym typeface="Century Gothic"/>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Decision Levels</a:t>
            </a:r>
            <a:endParaRPr sz="3600">
              <a:solidFill>
                <a:srgbClr val="FFB600"/>
              </a:solidFill>
            </a:endParaRPr>
          </a:p>
        </p:txBody>
      </p:sp>
      <p:sp>
        <p:nvSpPr>
          <p:cNvPr id="250" name="Google Shape;250;p33"/>
          <p:cNvSpPr txBox="1"/>
          <p:nvPr>
            <p:ph idx="1" type="body"/>
          </p:nvPr>
        </p:nvSpPr>
        <p:spPr>
          <a:xfrm>
            <a:off x="922000" y="1257175"/>
            <a:ext cx="6351300" cy="3444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600"/>
              </a:spcBef>
              <a:spcAft>
                <a:spcPts val="0"/>
              </a:spcAft>
              <a:buClr>
                <a:srgbClr val="FFB600"/>
              </a:buClr>
              <a:buSzPts val="1800"/>
              <a:buFont typeface="Raleway Light"/>
              <a:buChar char="●"/>
            </a:pPr>
            <a:r>
              <a:rPr lang="en">
                <a:solidFill>
                  <a:schemeClr val="dk2"/>
                </a:solidFill>
              </a:rPr>
              <a:t>A </a:t>
            </a:r>
            <a:r>
              <a:rPr b="1" lang="en">
                <a:solidFill>
                  <a:schemeClr val="dk2"/>
                </a:solidFill>
                <a:latin typeface="Raleway"/>
                <a:ea typeface="Raleway"/>
                <a:cs typeface="Raleway"/>
                <a:sym typeface="Raleway"/>
              </a:rPr>
              <a:t>decision</a:t>
            </a:r>
            <a:r>
              <a:rPr lang="en">
                <a:solidFill>
                  <a:schemeClr val="dk2"/>
                </a:solidFill>
              </a:rPr>
              <a:t> refers to any time our algorithm </a:t>
            </a:r>
            <a:r>
              <a:rPr i="1" lang="en">
                <a:solidFill>
                  <a:schemeClr val="dk2"/>
                </a:solidFill>
              </a:rPr>
              <a:t>arbitrarily</a:t>
            </a:r>
            <a:r>
              <a:rPr lang="en">
                <a:solidFill>
                  <a:schemeClr val="dk2"/>
                </a:solidFill>
              </a:rPr>
              <a:t> assigns a variable (without being forced to do so)</a:t>
            </a:r>
            <a:endParaRPr>
              <a:solidFill>
                <a:schemeClr val="dk2"/>
              </a:solidFill>
            </a:endParaRPr>
          </a:p>
          <a:p>
            <a:pPr indent="-317500" lvl="1" marL="914400" marR="0" rtl="0" algn="l">
              <a:lnSpc>
                <a:spcPct val="100000"/>
              </a:lnSpc>
              <a:spcBef>
                <a:spcPts val="600"/>
              </a:spcBef>
              <a:spcAft>
                <a:spcPts val="0"/>
              </a:spcAft>
              <a:buClr>
                <a:srgbClr val="FFB600"/>
              </a:buClr>
              <a:buSzPts val="1400"/>
              <a:buFont typeface="Raleway Light"/>
              <a:buChar char="○"/>
            </a:pPr>
            <a:r>
              <a:rPr lang="en" sz="1400">
                <a:solidFill>
                  <a:schemeClr val="dk2"/>
                </a:solidFill>
              </a:rPr>
              <a:t>Selecting a literal and assigning it True is a decision</a:t>
            </a:r>
            <a:endParaRPr sz="1400">
              <a:solidFill>
                <a:schemeClr val="dk2"/>
              </a:solidFill>
            </a:endParaRPr>
          </a:p>
          <a:p>
            <a:pPr indent="-317500" lvl="1" marL="914400" marR="0" rtl="0" algn="l">
              <a:lnSpc>
                <a:spcPct val="100000"/>
              </a:lnSpc>
              <a:spcBef>
                <a:spcPts val="600"/>
              </a:spcBef>
              <a:spcAft>
                <a:spcPts val="0"/>
              </a:spcAft>
              <a:buClr>
                <a:srgbClr val="FFB600"/>
              </a:buClr>
              <a:buSzPts val="1400"/>
              <a:buFont typeface="Raleway Light"/>
              <a:buChar char="○"/>
            </a:pPr>
            <a:r>
              <a:rPr lang="en" sz="1400">
                <a:solidFill>
                  <a:schemeClr val="dk2"/>
                </a:solidFill>
              </a:rPr>
              <a:t>Unit propagation &amp; reassigning selected literal after backtracking are not decisions</a:t>
            </a:r>
            <a:endParaRPr sz="1400">
              <a:solidFill>
                <a:schemeClr val="dk2"/>
              </a:solidFill>
            </a:endParaRPr>
          </a:p>
          <a:p>
            <a:pPr indent="-342900" lvl="0" marL="457200" marR="0" rtl="0" algn="l">
              <a:lnSpc>
                <a:spcPct val="100000"/>
              </a:lnSpc>
              <a:spcBef>
                <a:spcPts val="600"/>
              </a:spcBef>
              <a:spcAft>
                <a:spcPts val="0"/>
              </a:spcAft>
              <a:buClr>
                <a:srgbClr val="FFB600"/>
              </a:buClr>
              <a:buSzPts val="1800"/>
              <a:buFont typeface="Raleway Light"/>
              <a:buChar char="●"/>
            </a:pPr>
            <a:r>
              <a:rPr lang="en">
                <a:solidFill>
                  <a:schemeClr val="dk2"/>
                </a:solidFill>
              </a:rPr>
              <a:t>All assignments implied by the </a:t>
            </a:r>
            <a:r>
              <a:rPr i="1" lang="en">
                <a:solidFill>
                  <a:schemeClr val="dk2"/>
                </a:solidFill>
              </a:rPr>
              <a:t>i</a:t>
            </a:r>
            <a:r>
              <a:rPr baseline="30000" i="1" lang="en">
                <a:solidFill>
                  <a:schemeClr val="dk2"/>
                </a:solidFill>
              </a:rPr>
              <a:t>th</a:t>
            </a:r>
            <a:r>
              <a:rPr lang="en">
                <a:solidFill>
                  <a:schemeClr val="dk2"/>
                </a:solidFill>
              </a:rPr>
              <a:t> decision are said to be on the </a:t>
            </a:r>
            <a:r>
              <a:rPr i="1" lang="en">
                <a:solidFill>
                  <a:schemeClr val="dk2"/>
                </a:solidFill>
              </a:rPr>
              <a:t>i</a:t>
            </a:r>
            <a:r>
              <a:rPr baseline="30000" i="1" lang="en">
                <a:solidFill>
                  <a:schemeClr val="dk2"/>
                </a:solidFill>
              </a:rPr>
              <a:t>th</a:t>
            </a:r>
            <a:r>
              <a:rPr lang="en">
                <a:solidFill>
                  <a:schemeClr val="dk2"/>
                </a:solidFill>
              </a:rPr>
              <a:t> </a:t>
            </a:r>
            <a:r>
              <a:rPr b="1" lang="en">
                <a:solidFill>
                  <a:schemeClr val="dk2"/>
                </a:solidFill>
                <a:latin typeface="Raleway"/>
                <a:ea typeface="Raleway"/>
                <a:cs typeface="Raleway"/>
                <a:sym typeface="Raleway"/>
              </a:rPr>
              <a:t>decision level</a:t>
            </a:r>
            <a:endParaRPr>
              <a:solidFill>
                <a:schemeClr val="dk2"/>
              </a:solidFill>
            </a:endParaRPr>
          </a:p>
          <a:p>
            <a:pPr indent="-317500" lvl="1" marL="914400" rtl="0" algn="l">
              <a:spcBef>
                <a:spcPts val="600"/>
              </a:spcBef>
              <a:spcAft>
                <a:spcPts val="0"/>
              </a:spcAft>
              <a:buSzPts val="1400"/>
              <a:buChar char="○"/>
            </a:pPr>
            <a:r>
              <a:rPr lang="en" sz="1400">
                <a:solidFill>
                  <a:schemeClr val="dk2"/>
                </a:solidFill>
              </a:rPr>
              <a:t>Can </a:t>
            </a:r>
            <a:r>
              <a:rPr i="1" lang="en" sz="1400">
                <a:solidFill>
                  <a:schemeClr val="dk2"/>
                </a:solidFill>
              </a:rPr>
              <a:t>assignments</a:t>
            </a:r>
            <a:r>
              <a:rPr lang="en" sz="1400">
                <a:solidFill>
                  <a:schemeClr val="dk2"/>
                </a:solidFill>
              </a:rPr>
              <a:t> ever be on the zeroth decision level?</a:t>
            </a:r>
            <a:endParaRPr b="1">
              <a:solidFill>
                <a:schemeClr val="dk2"/>
              </a:solidFill>
              <a:latin typeface="Raleway"/>
              <a:ea typeface="Raleway"/>
              <a:cs typeface="Raleway"/>
              <a:sym typeface="Raleway"/>
            </a:endParaRPr>
          </a:p>
          <a:p>
            <a:pPr indent="0" lvl="0" marL="0" marR="0" rtl="0" algn="l">
              <a:lnSpc>
                <a:spcPct val="100000"/>
              </a:lnSpc>
              <a:spcBef>
                <a:spcPts val="600"/>
              </a:spcBef>
              <a:spcAft>
                <a:spcPts val="0"/>
              </a:spcAft>
              <a:buNone/>
            </a:pPr>
            <a:r>
              <a:t/>
            </a:r>
            <a:endParaRPr>
              <a:solidFill>
                <a:schemeClr val="dk2"/>
              </a:solidFill>
              <a:latin typeface="Raleway"/>
              <a:ea typeface="Raleway"/>
              <a:cs typeface="Raleway"/>
              <a:sym typeface="Raleway"/>
            </a:endParaRPr>
          </a:p>
          <a:p>
            <a:pPr indent="0" lvl="0" marL="0" marR="0" rtl="0" algn="l">
              <a:lnSpc>
                <a:spcPct val="100000"/>
              </a:lnSpc>
              <a:spcBef>
                <a:spcPts val="600"/>
              </a:spcBef>
              <a:spcAft>
                <a:spcPts val="600"/>
              </a:spcAft>
              <a:buSzPts val="1800"/>
              <a:buNone/>
            </a:pPr>
            <a:r>
              <a:t/>
            </a:r>
            <a:endParaRPr/>
          </a:p>
        </p:txBody>
      </p:sp>
      <p:sp>
        <p:nvSpPr>
          <p:cNvPr id="251" name="Google Shape;251;p3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2" name="Google Shape;252;p33"/>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4"/>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Decision Levels</a:t>
            </a:r>
            <a:endParaRPr sz="3600">
              <a:solidFill>
                <a:srgbClr val="FFB600"/>
              </a:solidFill>
            </a:endParaRPr>
          </a:p>
        </p:txBody>
      </p:sp>
      <p:sp>
        <p:nvSpPr>
          <p:cNvPr id="258" name="Google Shape;258;p34"/>
          <p:cNvSpPr txBox="1"/>
          <p:nvPr>
            <p:ph idx="1" type="body"/>
          </p:nvPr>
        </p:nvSpPr>
        <p:spPr>
          <a:xfrm>
            <a:off x="1255600" y="2143050"/>
            <a:ext cx="6351300" cy="857400"/>
          </a:xfrm>
          <a:prstGeom prst="rect">
            <a:avLst/>
          </a:prstGeom>
          <a:noFill/>
          <a:ln cap="flat" cmpd="sng" w="2857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600"/>
              </a:spcBef>
              <a:spcAft>
                <a:spcPts val="0"/>
              </a:spcAft>
              <a:buNone/>
            </a:pPr>
            <a:r>
              <a:rPr lang="en">
                <a:solidFill>
                  <a:schemeClr val="dk2"/>
                </a:solidFill>
              </a:rPr>
              <a:t>When we backtrack, all assignments made at the current decision level get unassigned.</a:t>
            </a:r>
            <a:endParaRPr b="1">
              <a:solidFill>
                <a:schemeClr val="dk2"/>
              </a:solidFill>
              <a:latin typeface="Raleway"/>
              <a:ea typeface="Raleway"/>
              <a:cs typeface="Raleway"/>
              <a:sym typeface="Raleway"/>
            </a:endParaRPr>
          </a:p>
          <a:p>
            <a:pPr indent="0" lvl="0" marL="0" marR="0" rtl="0" algn="ctr">
              <a:lnSpc>
                <a:spcPct val="100000"/>
              </a:lnSpc>
              <a:spcBef>
                <a:spcPts val="600"/>
              </a:spcBef>
              <a:spcAft>
                <a:spcPts val="0"/>
              </a:spcAft>
              <a:buNone/>
            </a:pPr>
            <a:r>
              <a:t/>
            </a:r>
            <a:endParaRPr>
              <a:solidFill>
                <a:schemeClr val="dk2"/>
              </a:solidFill>
              <a:latin typeface="Raleway"/>
              <a:ea typeface="Raleway"/>
              <a:cs typeface="Raleway"/>
              <a:sym typeface="Raleway"/>
            </a:endParaRPr>
          </a:p>
          <a:p>
            <a:pPr indent="0" lvl="0" marL="0" marR="0" rtl="0" algn="ctr">
              <a:lnSpc>
                <a:spcPct val="100000"/>
              </a:lnSpc>
              <a:spcBef>
                <a:spcPts val="600"/>
              </a:spcBef>
              <a:spcAft>
                <a:spcPts val="600"/>
              </a:spcAft>
              <a:buSzPts val="1800"/>
              <a:buNone/>
            </a:pPr>
            <a:r>
              <a:t/>
            </a:r>
            <a:endParaRPr/>
          </a:p>
        </p:txBody>
      </p:sp>
      <p:sp>
        <p:nvSpPr>
          <p:cNvPr id="259" name="Google Shape;259;p34"/>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60" name="Google Shape;260;p34"/>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35"/>
          <p:cNvPicPr preferRelativeResize="0"/>
          <p:nvPr/>
        </p:nvPicPr>
        <p:blipFill rotWithShape="1">
          <a:blip r:embed="rId3">
            <a:alphaModFix/>
          </a:blip>
          <a:srcRect b="0" l="0" r="0" t="0"/>
          <a:stretch/>
        </p:blipFill>
        <p:spPr>
          <a:xfrm>
            <a:off x="1166264" y="3085513"/>
            <a:ext cx="1314450" cy="419100"/>
          </a:xfrm>
          <a:prstGeom prst="rect">
            <a:avLst/>
          </a:prstGeom>
          <a:noFill/>
          <a:ln>
            <a:noFill/>
          </a:ln>
        </p:spPr>
      </p:pic>
      <p:sp>
        <p:nvSpPr>
          <p:cNvPr id="266" name="Google Shape;266;p35"/>
          <p:cNvSpPr/>
          <p:nvPr/>
        </p:nvSpPr>
        <p:spPr>
          <a:xfrm>
            <a:off x="1163767" y="1402319"/>
            <a:ext cx="272100" cy="4116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67" name="Google Shape;267;p35"/>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Example: DPLL</a:t>
            </a:r>
            <a:endParaRPr sz="3600">
              <a:solidFill>
                <a:srgbClr val="FFB600"/>
              </a:solidFill>
            </a:endParaRPr>
          </a:p>
        </p:txBody>
      </p:sp>
      <p:sp>
        <p:nvSpPr>
          <p:cNvPr id="268" name="Google Shape;268;p35"/>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sp>
        <p:nvSpPr>
          <p:cNvPr id="269" name="Google Shape;269;p35"/>
          <p:cNvSpPr txBox="1"/>
          <p:nvPr/>
        </p:nvSpPr>
        <p:spPr>
          <a:xfrm>
            <a:off x="5296356" y="1134162"/>
            <a:ext cx="2349900" cy="5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FFB600"/>
              </a:buClr>
              <a:buSzPts val="1800"/>
              <a:buFont typeface="Raleway Light"/>
              <a:buNone/>
            </a:pPr>
            <a:r>
              <a:rPr b="1" i="0" lang="en" sz="1800" u="sng" cap="none" strike="noStrike">
                <a:solidFill>
                  <a:schemeClr val="dk2"/>
                </a:solidFill>
                <a:latin typeface="Raleway Light"/>
                <a:ea typeface="Raleway Light"/>
                <a:cs typeface="Raleway Light"/>
                <a:sym typeface="Raleway Light"/>
              </a:rPr>
              <a:t>Steps</a:t>
            </a:r>
            <a:endParaRPr b="0" i="0" sz="18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0"/>
              </a:spcBef>
              <a:spcAft>
                <a:spcPts val="0"/>
              </a:spcAft>
              <a:buClr>
                <a:srgbClr val="FFB600"/>
              </a:buClr>
              <a:buSzPts val="1800"/>
              <a:buFont typeface="Raleway Light"/>
              <a:buNone/>
            </a:pPr>
            <a:r>
              <a:t/>
            </a:r>
            <a:endParaRPr b="0" i="0" sz="18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0"/>
              </a:spcBef>
              <a:spcAft>
                <a:spcPts val="600"/>
              </a:spcAft>
              <a:buClr>
                <a:srgbClr val="FFB600"/>
              </a:buClr>
              <a:buSzPts val="1800"/>
              <a:buFont typeface="Raleway Light"/>
              <a:buNone/>
            </a:pPr>
            <a:r>
              <a:t/>
            </a:r>
            <a:endParaRPr b="0" i="0" sz="1800" u="none" cap="none" strike="noStrike">
              <a:solidFill>
                <a:schemeClr val="dk2"/>
              </a:solidFill>
              <a:latin typeface="Raleway Light"/>
              <a:ea typeface="Raleway Light"/>
              <a:cs typeface="Raleway Light"/>
              <a:sym typeface="Raleway Light"/>
            </a:endParaRPr>
          </a:p>
        </p:txBody>
      </p:sp>
      <p:sp>
        <p:nvSpPr>
          <p:cNvPr id="270" name="Google Shape;270;p35"/>
          <p:cNvSpPr/>
          <p:nvPr/>
        </p:nvSpPr>
        <p:spPr>
          <a:xfrm>
            <a:off x="1163767" y="1960880"/>
            <a:ext cx="272100" cy="4116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1" name="Google Shape;271;p35"/>
          <p:cNvSpPr txBox="1"/>
          <p:nvPr/>
        </p:nvSpPr>
        <p:spPr>
          <a:xfrm>
            <a:off x="2391199" y="1402319"/>
            <a:ext cx="102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0070C0"/>
                </a:solidFill>
                <a:latin typeface="Raleway"/>
                <a:ea typeface="Raleway"/>
                <a:cs typeface="Raleway"/>
                <a:sym typeface="Raleway"/>
              </a:rPr>
              <a:t>Unit!</a:t>
            </a:r>
            <a:endParaRPr/>
          </a:p>
        </p:txBody>
      </p:sp>
      <p:graphicFrame>
        <p:nvGraphicFramePr>
          <p:cNvPr id="272" name="Google Shape;272;p35"/>
          <p:cNvGraphicFramePr/>
          <p:nvPr/>
        </p:nvGraphicFramePr>
        <p:xfrm>
          <a:off x="1062036" y="3872038"/>
          <a:ext cx="3000000" cy="3000000"/>
        </p:xfrm>
        <a:graphic>
          <a:graphicData uri="http://schemas.openxmlformats.org/drawingml/2006/table">
            <a:tbl>
              <a:tblPr bandRow="1" firstRow="1">
                <a:noFill/>
                <a:tableStyleId>{FA6299FA-AB2B-4F6A-85F2-40E94C9715D8}</a:tableStyleId>
              </a:tblPr>
              <a:tblGrid>
                <a:gridCol w="469975"/>
                <a:gridCol w="469975"/>
                <a:gridCol w="469975"/>
                <a:gridCol w="469975"/>
              </a:tblGrid>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1</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2</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3</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4</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r>
            </a:tbl>
          </a:graphicData>
        </a:graphic>
      </p:graphicFrame>
      <p:sp>
        <p:nvSpPr>
          <p:cNvPr id="273" name="Google Shape;273;p35"/>
          <p:cNvSpPr/>
          <p:nvPr/>
        </p:nvSpPr>
        <p:spPr>
          <a:xfrm>
            <a:off x="5798208" y="1673119"/>
            <a:ext cx="375000" cy="375000"/>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1</a:t>
            </a:r>
            <a:endParaRPr/>
          </a:p>
        </p:txBody>
      </p:sp>
      <p:cxnSp>
        <p:nvCxnSpPr>
          <p:cNvPr id="274" name="Google Shape;274;p35"/>
          <p:cNvCxnSpPr>
            <a:stCxn id="273" idx="4"/>
          </p:cNvCxnSpPr>
          <p:nvPr/>
        </p:nvCxnSpPr>
        <p:spPr>
          <a:xfrm flipH="1">
            <a:off x="4891908" y="2048119"/>
            <a:ext cx="1093800" cy="282900"/>
          </a:xfrm>
          <a:prstGeom prst="straightConnector1">
            <a:avLst/>
          </a:prstGeom>
          <a:noFill/>
          <a:ln cap="flat" cmpd="sng" w="28575">
            <a:solidFill>
              <a:srgbClr val="3F3F3F"/>
            </a:solidFill>
            <a:prstDash val="solid"/>
            <a:round/>
            <a:headEnd len="sm" w="sm" type="none"/>
            <a:tailEnd len="med" w="med" type="triangle"/>
          </a:ln>
        </p:spPr>
      </p:cxnSp>
      <p:sp>
        <p:nvSpPr>
          <p:cNvPr id="275" name="Google Shape;275;p35"/>
          <p:cNvSpPr txBox="1"/>
          <p:nvPr/>
        </p:nvSpPr>
        <p:spPr>
          <a:xfrm>
            <a:off x="5089677" y="1920016"/>
            <a:ext cx="293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Raleway"/>
                <a:ea typeface="Raleway"/>
                <a:cs typeface="Raleway"/>
                <a:sym typeface="Raleway"/>
              </a:rPr>
              <a:t>T</a:t>
            </a:r>
            <a:endParaRPr/>
          </a:p>
        </p:txBody>
      </p:sp>
      <p:pic>
        <p:nvPicPr>
          <p:cNvPr id="276" name="Google Shape;276;p35"/>
          <p:cNvPicPr preferRelativeResize="0"/>
          <p:nvPr/>
        </p:nvPicPr>
        <p:blipFill rotWithShape="1">
          <a:blip r:embed="rId3">
            <a:alphaModFix/>
          </a:blip>
          <a:srcRect b="0" l="0" r="0" t="0"/>
          <a:stretch/>
        </p:blipFill>
        <p:spPr>
          <a:xfrm>
            <a:off x="1166267" y="2519451"/>
            <a:ext cx="1314450" cy="419100"/>
          </a:xfrm>
          <a:prstGeom prst="rect">
            <a:avLst/>
          </a:prstGeom>
          <a:noFill/>
          <a:ln>
            <a:noFill/>
          </a:ln>
        </p:spPr>
      </p:pic>
      <p:sp>
        <p:nvSpPr>
          <p:cNvPr id="277" name="Google Shape;277;p35"/>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8" name="Google Shape;278;p35"/>
          <p:cNvPicPr preferRelativeResize="0"/>
          <p:nvPr/>
        </p:nvPicPr>
        <p:blipFill>
          <a:blip r:embed="rId4">
            <a:alphaModFix/>
          </a:blip>
          <a:stretch>
            <a:fillRect/>
          </a:stretch>
        </p:blipFill>
        <p:spPr>
          <a:xfrm>
            <a:off x="878875" y="1267925"/>
            <a:ext cx="2010750" cy="2688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36"/>
          <p:cNvPicPr preferRelativeResize="0"/>
          <p:nvPr/>
        </p:nvPicPr>
        <p:blipFill rotWithShape="1">
          <a:blip r:embed="rId3">
            <a:alphaModFix/>
          </a:blip>
          <a:srcRect b="0" l="0" r="0" t="0"/>
          <a:stretch/>
        </p:blipFill>
        <p:spPr>
          <a:xfrm>
            <a:off x="1175550" y="2909225"/>
            <a:ext cx="1026225" cy="419100"/>
          </a:xfrm>
          <a:prstGeom prst="rect">
            <a:avLst/>
          </a:prstGeom>
          <a:noFill/>
          <a:ln>
            <a:noFill/>
          </a:ln>
        </p:spPr>
      </p:pic>
      <p:pic>
        <p:nvPicPr>
          <p:cNvPr id="284" name="Google Shape;284;p36"/>
          <p:cNvPicPr preferRelativeResize="0"/>
          <p:nvPr/>
        </p:nvPicPr>
        <p:blipFill rotWithShape="1">
          <a:blip r:embed="rId3">
            <a:alphaModFix/>
          </a:blip>
          <a:srcRect b="0" l="0" r="0" t="0"/>
          <a:stretch/>
        </p:blipFill>
        <p:spPr>
          <a:xfrm>
            <a:off x="1158475" y="2399075"/>
            <a:ext cx="1043300" cy="419100"/>
          </a:xfrm>
          <a:prstGeom prst="rect">
            <a:avLst/>
          </a:prstGeom>
          <a:noFill/>
          <a:ln>
            <a:noFill/>
          </a:ln>
        </p:spPr>
      </p:pic>
      <p:sp>
        <p:nvSpPr>
          <p:cNvPr id="285" name="Google Shape;285;p36"/>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Example: DPLL</a:t>
            </a:r>
            <a:endParaRPr sz="3600">
              <a:solidFill>
                <a:srgbClr val="FFB600"/>
              </a:solidFill>
            </a:endParaRPr>
          </a:p>
        </p:txBody>
      </p:sp>
      <p:sp>
        <p:nvSpPr>
          <p:cNvPr id="286" name="Google Shape;286;p36"/>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sp>
        <p:nvSpPr>
          <p:cNvPr id="287" name="Google Shape;287;p36"/>
          <p:cNvSpPr txBox="1"/>
          <p:nvPr/>
        </p:nvSpPr>
        <p:spPr>
          <a:xfrm>
            <a:off x="5296356" y="1134162"/>
            <a:ext cx="2349900" cy="344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FFB600"/>
              </a:buClr>
              <a:buSzPts val="1800"/>
              <a:buFont typeface="Raleway Light"/>
              <a:buNone/>
            </a:pPr>
            <a:r>
              <a:rPr b="1" i="0" lang="en" sz="1800" u="sng" cap="none" strike="noStrike">
                <a:solidFill>
                  <a:schemeClr val="dk2"/>
                </a:solidFill>
                <a:latin typeface="Raleway Light"/>
                <a:ea typeface="Raleway Light"/>
                <a:cs typeface="Raleway Light"/>
                <a:sym typeface="Raleway Light"/>
              </a:rPr>
              <a:t>Steps</a:t>
            </a:r>
            <a:endParaRPr/>
          </a:p>
          <a:p>
            <a:pPr indent="0" lvl="0" marL="0" marR="0" rtl="0" algn="l">
              <a:lnSpc>
                <a:spcPct val="100000"/>
              </a:lnSpc>
              <a:spcBef>
                <a:spcPts val="600"/>
              </a:spcBef>
              <a:spcAft>
                <a:spcPts val="0"/>
              </a:spcAft>
              <a:buClr>
                <a:srgbClr val="FFB600"/>
              </a:buClr>
              <a:buSzPts val="1800"/>
              <a:buFont typeface="Raleway Light"/>
              <a:buNone/>
            </a:pPr>
            <a:r>
              <a:t/>
            </a:r>
            <a:endParaRPr b="0" i="0" sz="18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0"/>
              </a:spcBef>
              <a:spcAft>
                <a:spcPts val="600"/>
              </a:spcAft>
              <a:buClr>
                <a:srgbClr val="FFB600"/>
              </a:buClr>
              <a:buSzPts val="1800"/>
              <a:buFont typeface="Raleway Light"/>
              <a:buNone/>
            </a:pPr>
            <a:r>
              <a:t/>
            </a:r>
            <a:endParaRPr b="0" i="0" sz="1800" u="none" cap="none" strike="noStrike">
              <a:solidFill>
                <a:schemeClr val="dk2"/>
              </a:solidFill>
              <a:latin typeface="Raleway Light"/>
              <a:ea typeface="Raleway Light"/>
              <a:cs typeface="Raleway Light"/>
              <a:sym typeface="Raleway Light"/>
            </a:endParaRPr>
          </a:p>
        </p:txBody>
      </p:sp>
      <p:sp>
        <p:nvSpPr>
          <p:cNvPr id="288" name="Google Shape;288;p36"/>
          <p:cNvSpPr/>
          <p:nvPr/>
        </p:nvSpPr>
        <p:spPr>
          <a:xfrm>
            <a:off x="1183719" y="1896426"/>
            <a:ext cx="272100" cy="4116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9" name="Google Shape;289;p36"/>
          <p:cNvSpPr/>
          <p:nvPr/>
        </p:nvSpPr>
        <p:spPr>
          <a:xfrm>
            <a:off x="1696717" y="1896426"/>
            <a:ext cx="272100" cy="4116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aphicFrame>
        <p:nvGraphicFramePr>
          <p:cNvPr id="290" name="Google Shape;290;p36"/>
          <p:cNvGraphicFramePr/>
          <p:nvPr/>
        </p:nvGraphicFramePr>
        <p:xfrm>
          <a:off x="1062036" y="3872038"/>
          <a:ext cx="3000000" cy="3000000"/>
        </p:xfrm>
        <a:graphic>
          <a:graphicData uri="http://schemas.openxmlformats.org/drawingml/2006/table">
            <a:tbl>
              <a:tblPr bandRow="1" firstRow="1">
                <a:noFill/>
                <a:tableStyleId>{FA6299FA-AB2B-4F6A-85F2-40E94C9715D8}</a:tableStyleId>
              </a:tblPr>
              <a:tblGrid>
                <a:gridCol w="469975"/>
                <a:gridCol w="469975"/>
                <a:gridCol w="469975"/>
                <a:gridCol w="469975"/>
              </a:tblGrid>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1</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2</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3</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4</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F</a:t>
                      </a:r>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r>
            </a:tbl>
          </a:graphicData>
        </a:graphic>
      </p:graphicFrame>
      <p:pic>
        <p:nvPicPr>
          <p:cNvPr id="291" name="Google Shape;291;p36"/>
          <p:cNvPicPr preferRelativeResize="0"/>
          <p:nvPr/>
        </p:nvPicPr>
        <p:blipFill rotWithShape="1">
          <a:blip r:embed="rId4">
            <a:alphaModFix/>
          </a:blip>
          <a:srcRect b="0" l="0" r="0" t="0"/>
          <a:stretch/>
        </p:blipFill>
        <p:spPr>
          <a:xfrm>
            <a:off x="1195282" y="1410114"/>
            <a:ext cx="762000" cy="419100"/>
          </a:xfrm>
          <a:prstGeom prst="rect">
            <a:avLst/>
          </a:prstGeom>
          <a:noFill/>
          <a:ln>
            <a:noFill/>
          </a:ln>
        </p:spPr>
      </p:pic>
      <p:sp>
        <p:nvSpPr>
          <p:cNvPr id="292" name="Google Shape;292;p36"/>
          <p:cNvSpPr/>
          <p:nvPr/>
        </p:nvSpPr>
        <p:spPr>
          <a:xfrm>
            <a:off x="5798208" y="1673119"/>
            <a:ext cx="375000" cy="375000"/>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1</a:t>
            </a:r>
            <a:endParaRPr/>
          </a:p>
        </p:txBody>
      </p:sp>
      <p:sp>
        <p:nvSpPr>
          <p:cNvPr id="293" name="Google Shape;293;p36"/>
          <p:cNvSpPr/>
          <p:nvPr/>
        </p:nvSpPr>
        <p:spPr>
          <a:xfrm>
            <a:off x="4572000" y="2276075"/>
            <a:ext cx="375000" cy="375000"/>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2</a:t>
            </a:r>
            <a:endParaRPr/>
          </a:p>
        </p:txBody>
      </p:sp>
      <p:cxnSp>
        <p:nvCxnSpPr>
          <p:cNvPr id="294" name="Google Shape;294;p36"/>
          <p:cNvCxnSpPr>
            <a:stCxn id="292" idx="4"/>
            <a:endCxn id="293" idx="7"/>
          </p:cNvCxnSpPr>
          <p:nvPr/>
        </p:nvCxnSpPr>
        <p:spPr>
          <a:xfrm flipH="1">
            <a:off x="4892208" y="2048119"/>
            <a:ext cx="1093500" cy="282900"/>
          </a:xfrm>
          <a:prstGeom prst="straightConnector1">
            <a:avLst/>
          </a:prstGeom>
          <a:noFill/>
          <a:ln cap="flat" cmpd="sng" w="28575">
            <a:solidFill>
              <a:srgbClr val="3F3F3F"/>
            </a:solidFill>
            <a:prstDash val="solid"/>
            <a:round/>
            <a:headEnd len="sm" w="sm" type="none"/>
            <a:tailEnd len="med" w="med" type="triangle"/>
          </a:ln>
        </p:spPr>
      </p:cxnSp>
      <p:sp>
        <p:nvSpPr>
          <p:cNvPr id="295" name="Google Shape;295;p36"/>
          <p:cNvSpPr txBox="1"/>
          <p:nvPr/>
        </p:nvSpPr>
        <p:spPr>
          <a:xfrm>
            <a:off x="5089677" y="1920016"/>
            <a:ext cx="293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Raleway"/>
                <a:ea typeface="Raleway"/>
                <a:cs typeface="Raleway"/>
                <a:sym typeface="Raleway"/>
              </a:rPr>
              <a:t>T</a:t>
            </a:r>
            <a:endParaRPr/>
          </a:p>
        </p:txBody>
      </p:sp>
      <p:cxnSp>
        <p:nvCxnSpPr>
          <p:cNvPr id="296" name="Google Shape;296;p36"/>
          <p:cNvCxnSpPr>
            <a:stCxn id="293" idx="4"/>
            <a:endCxn id="297" idx="0"/>
          </p:cNvCxnSpPr>
          <p:nvPr/>
        </p:nvCxnSpPr>
        <p:spPr>
          <a:xfrm>
            <a:off x="4759500" y="2651075"/>
            <a:ext cx="473700" cy="262800"/>
          </a:xfrm>
          <a:prstGeom prst="straightConnector1">
            <a:avLst/>
          </a:prstGeom>
          <a:noFill/>
          <a:ln cap="flat" cmpd="sng" w="28575">
            <a:solidFill>
              <a:srgbClr val="0070C0"/>
            </a:solidFill>
            <a:prstDash val="solid"/>
            <a:round/>
            <a:headEnd len="sm" w="sm" type="none"/>
            <a:tailEnd len="med" w="med" type="triangle"/>
          </a:ln>
        </p:spPr>
      </p:cxnSp>
      <p:sp>
        <p:nvSpPr>
          <p:cNvPr id="298" name="Google Shape;298;p36"/>
          <p:cNvSpPr txBox="1"/>
          <p:nvPr/>
        </p:nvSpPr>
        <p:spPr>
          <a:xfrm>
            <a:off x="4987469" y="2487362"/>
            <a:ext cx="287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70C0"/>
                </a:solidFill>
                <a:latin typeface="Raleway"/>
                <a:ea typeface="Raleway"/>
                <a:cs typeface="Raleway"/>
                <a:sym typeface="Raleway"/>
              </a:rPr>
              <a:t>F</a:t>
            </a:r>
            <a:endParaRPr/>
          </a:p>
        </p:txBody>
      </p:sp>
      <p:sp>
        <p:nvSpPr>
          <p:cNvPr id="299" name="Google Shape;299;p36"/>
          <p:cNvSpPr txBox="1"/>
          <p:nvPr/>
        </p:nvSpPr>
        <p:spPr>
          <a:xfrm>
            <a:off x="2390469" y="1858464"/>
            <a:ext cx="1122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C00000"/>
                </a:solidFill>
                <a:latin typeface="Raleway"/>
                <a:ea typeface="Raleway"/>
                <a:cs typeface="Raleway"/>
                <a:sym typeface="Raleway"/>
              </a:rPr>
              <a:t>Conflict!</a:t>
            </a:r>
            <a:endParaRPr/>
          </a:p>
        </p:txBody>
      </p:sp>
      <p:sp>
        <p:nvSpPr>
          <p:cNvPr id="297" name="Google Shape;297;p36"/>
          <p:cNvSpPr/>
          <p:nvPr/>
        </p:nvSpPr>
        <p:spPr>
          <a:xfrm>
            <a:off x="5070199" y="2914015"/>
            <a:ext cx="325800" cy="3258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0" name="Google Shape;300;p36"/>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1" name="Google Shape;301;p36"/>
          <p:cNvPicPr preferRelativeResize="0"/>
          <p:nvPr/>
        </p:nvPicPr>
        <p:blipFill>
          <a:blip r:embed="rId5">
            <a:alphaModFix/>
          </a:blip>
          <a:stretch>
            <a:fillRect/>
          </a:stretch>
        </p:blipFill>
        <p:spPr>
          <a:xfrm>
            <a:off x="981213" y="1272888"/>
            <a:ext cx="1781175" cy="2381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7"/>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Example: DPLL</a:t>
            </a:r>
            <a:endParaRPr sz="3600">
              <a:solidFill>
                <a:srgbClr val="FFB600"/>
              </a:solidFill>
            </a:endParaRPr>
          </a:p>
        </p:txBody>
      </p:sp>
      <p:sp>
        <p:nvSpPr>
          <p:cNvPr id="307" name="Google Shape;307;p3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sp>
        <p:nvSpPr>
          <p:cNvPr id="308" name="Google Shape;308;p37"/>
          <p:cNvSpPr txBox="1"/>
          <p:nvPr/>
        </p:nvSpPr>
        <p:spPr>
          <a:xfrm>
            <a:off x="5296356" y="1134162"/>
            <a:ext cx="2349900" cy="344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FFB600"/>
              </a:buClr>
              <a:buSzPts val="1800"/>
              <a:buFont typeface="Raleway Light"/>
              <a:buNone/>
            </a:pPr>
            <a:r>
              <a:rPr b="1" i="0" lang="en" sz="1800" u="sng" cap="none" strike="noStrike">
                <a:solidFill>
                  <a:schemeClr val="dk2"/>
                </a:solidFill>
                <a:latin typeface="Raleway Light"/>
                <a:ea typeface="Raleway Light"/>
                <a:cs typeface="Raleway Light"/>
                <a:sym typeface="Raleway Light"/>
              </a:rPr>
              <a:t>Steps</a:t>
            </a:r>
            <a:endParaRPr/>
          </a:p>
          <a:p>
            <a:pPr indent="0" lvl="0" marL="0" marR="0" rtl="0" algn="l">
              <a:lnSpc>
                <a:spcPct val="100000"/>
              </a:lnSpc>
              <a:spcBef>
                <a:spcPts val="600"/>
              </a:spcBef>
              <a:spcAft>
                <a:spcPts val="0"/>
              </a:spcAft>
              <a:buClr>
                <a:srgbClr val="FFB600"/>
              </a:buClr>
              <a:buSzPts val="1800"/>
              <a:buFont typeface="Raleway Light"/>
              <a:buNone/>
            </a:pPr>
            <a:r>
              <a:t/>
            </a:r>
            <a:endParaRPr b="0" i="0" sz="18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0"/>
              </a:spcBef>
              <a:spcAft>
                <a:spcPts val="600"/>
              </a:spcAft>
              <a:buClr>
                <a:srgbClr val="FFB600"/>
              </a:buClr>
              <a:buSzPts val="1800"/>
              <a:buFont typeface="Raleway Light"/>
              <a:buNone/>
            </a:pPr>
            <a:r>
              <a:t/>
            </a:r>
            <a:endParaRPr b="0" i="0" sz="1800" u="none" cap="none" strike="noStrike">
              <a:solidFill>
                <a:schemeClr val="dk2"/>
              </a:solidFill>
              <a:latin typeface="Raleway Light"/>
              <a:ea typeface="Raleway Light"/>
              <a:cs typeface="Raleway Light"/>
              <a:sym typeface="Raleway Light"/>
            </a:endParaRPr>
          </a:p>
        </p:txBody>
      </p:sp>
      <p:sp>
        <p:nvSpPr>
          <p:cNvPr id="309" name="Google Shape;309;p37"/>
          <p:cNvSpPr/>
          <p:nvPr/>
        </p:nvSpPr>
        <p:spPr>
          <a:xfrm>
            <a:off x="1184890" y="2416622"/>
            <a:ext cx="272100" cy="4116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aphicFrame>
        <p:nvGraphicFramePr>
          <p:cNvPr id="310" name="Google Shape;310;p37"/>
          <p:cNvGraphicFramePr/>
          <p:nvPr/>
        </p:nvGraphicFramePr>
        <p:xfrm>
          <a:off x="1062036" y="3872038"/>
          <a:ext cx="3000000" cy="3000000"/>
        </p:xfrm>
        <a:graphic>
          <a:graphicData uri="http://schemas.openxmlformats.org/drawingml/2006/table">
            <a:tbl>
              <a:tblPr bandRow="1" firstRow="1">
                <a:noFill/>
                <a:tableStyleId>{FA6299FA-AB2B-4F6A-85F2-40E94C9715D8}</a:tableStyleId>
              </a:tblPr>
              <a:tblGrid>
                <a:gridCol w="469975"/>
                <a:gridCol w="469975"/>
                <a:gridCol w="469975"/>
                <a:gridCol w="469975"/>
              </a:tblGrid>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1</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2</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3</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4</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F</a:t>
                      </a:r>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r>
            </a:tbl>
          </a:graphicData>
        </a:graphic>
      </p:graphicFrame>
      <p:sp>
        <p:nvSpPr>
          <p:cNvPr id="311" name="Google Shape;311;p37"/>
          <p:cNvSpPr/>
          <p:nvPr/>
        </p:nvSpPr>
        <p:spPr>
          <a:xfrm>
            <a:off x="5798208" y="1673119"/>
            <a:ext cx="375000" cy="375000"/>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1</a:t>
            </a:r>
            <a:endParaRPr/>
          </a:p>
        </p:txBody>
      </p:sp>
      <p:sp>
        <p:nvSpPr>
          <p:cNvPr id="312" name="Google Shape;312;p37"/>
          <p:cNvSpPr/>
          <p:nvPr/>
        </p:nvSpPr>
        <p:spPr>
          <a:xfrm>
            <a:off x="4572000" y="2276075"/>
            <a:ext cx="375000" cy="375000"/>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2</a:t>
            </a:r>
            <a:endParaRPr/>
          </a:p>
        </p:txBody>
      </p:sp>
      <p:cxnSp>
        <p:nvCxnSpPr>
          <p:cNvPr id="313" name="Google Shape;313;p37"/>
          <p:cNvCxnSpPr>
            <a:stCxn id="311" idx="4"/>
            <a:endCxn id="312" idx="7"/>
          </p:cNvCxnSpPr>
          <p:nvPr/>
        </p:nvCxnSpPr>
        <p:spPr>
          <a:xfrm flipH="1">
            <a:off x="4892208" y="2048119"/>
            <a:ext cx="1093500" cy="282900"/>
          </a:xfrm>
          <a:prstGeom prst="straightConnector1">
            <a:avLst/>
          </a:prstGeom>
          <a:noFill/>
          <a:ln cap="flat" cmpd="sng" w="28575">
            <a:solidFill>
              <a:srgbClr val="3F3F3F"/>
            </a:solidFill>
            <a:prstDash val="solid"/>
            <a:round/>
            <a:headEnd len="sm" w="sm" type="none"/>
            <a:tailEnd len="med" w="med" type="triangle"/>
          </a:ln>
        </p:spPr>
      </p:cxnSp>
      <p:sp>
        <p:nvSpPr>
          <p:cNvPr id="314" name="Google Shape;314;p37"/>
          <p:cNvSpPr txBox="1"/>
          <p:nvPr/>
        </p:nvSpPr>
        <p:spPr>
          <a:xfrm>
            <a:off x="5089677" y="1920016"/>
            <a:ext cx="293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Raleway"/>
                <a:ea typeface="Raleway"/>
                <a:cs typeface="Raleway"/>
                <a:sym typeface="Raleway"/>
              </a:rPr>
              <a:t>T</a:t>
            </a:r>
            <a:endParaRPr/>
          </a:p>
        </p:txBody>
      </p:sp>
      <p:cxnSp>
        <p:nvCxnSpPr>
          <p:cNvPr id="315" name="Google Shape;315;p37"/>
          <p:cNvCxnSpPr>
            <a:stCxn id="312" idx="4"/>
            <a:endCxn id="316" idx="0"/>
          </p:cNvCxnSpPr>
          <p:nvPr/>
        </p:nvCxnSpPr>
        <p:spPr>
          <a:xfrm>
            <a:off x="4759500" y="2651075"/>
            <a:ext cx="473700" cy="262800"/>
          </a:xfrm>
          <a:prstGeom prst="straightConnector1">
            <a:avLst/>
          </a:prstGeom>
          <a:noFill/>
          <a:ln cap="flat" cmpd="sng" w="28575">
            <a:solidFill>
              <a:srgbClr val="0070C0"/>
            </a:solidFill>
            <a:prstDash val="solid"/>
            <a:round/>
            <a:headEnd len="sm" w="sm" type="none"/>
            <a:tailEnd len="med" w="med" type="triangle"/>
          </a:ln>
        </p:spPr>
      </p:cxnSp>
      <p:sp>
        <p:nvSpPr>
          <p:cNvPr id="317" name="Google Shape;317;p37"/>
          <p:cNvSpPr txBox="1"/>
          <p:nvPr/>
        </p:nvSpPr>
        <p:spPr>
          <a:xfrm>
            <a:off x="4987469" y="2487362"/>
            <a:ext cx="287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70C0"/>
                </a:solidFill>
                <a:latin typeface="Raleway"/>
                <a:ea typeface="Raleway"/>
                <a:cs typeface="Raleway"/>
                <a:sym typeface="Raleway"/>
              </a:rPr>
              <a:t>F</a:t>
            </a:r>
            <a:endParaRPr/>
          </a:p>
        </p:txBody>
      </p:sp>
      <p:sp>
        <p:nvSpPr>
          <p:cNvPr id="316" name="Google Shape;316;p37"/>
          <p:cNvSpPr/>
          <p:nvPr/>
        </p:nvSpPr>
        <p:spPr>
          <a:xfrm>
            <a:off x="5070199" y="2914015"/>
            <a:ext cx="325800" cy="3258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18" name="Google Shape;318;p37"/>
          <p:cNvCxnSpPr>
            <a:stCxn id="311" idx="4"/>
          </p:cNvCxnSpPr>
          <p:nvPr/>
        </p:nvCxnSpPr>
        <p:spPr>
          <a:xfrm>
            <a:off x="5985708" y="2048119"/>
            <a:ext cx="1153200" cy="289200"/>
          </a:xfrm>
          <a:prstGeom prst="straightConnector1">
            <a:avLst/>
          </a:prstGeom>
          <a:noFill/>
          <a:ln cap="flat" cmpd="sng" w="28575">
            <a:solidFill>
              <a:srgbClr val="3F3F3F"/>
            </a:solidFill>
            <a:prstDash val="solid"/>
            <a:round/>
            <a:headEnd len="sm" w="sm" type="none"/>
            <a:tailEnd len="med" w="med" type="triangle"/>
          </a:ln>
        </p:spPr>
      </p:cxnSp>
      <p:sp>
        <p:nvSpPr>
          <p:cNvPr id="319" name="Google Shape;319;p37"/>
          <p:cNvSpPr txBox="1"/>
          <p:nvPr/>
        </p:nvSpPr>
        <p:spPr>
          <a:xfrm>
            <a:off x="6489202" y="1929209"/>
            <a:ext cx="287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Raleway"/>
                <a:ea typeface="Raleway"/>
                <a:cs typeface="Raleway"/>
                <a:sym typeface="Raleway"/>
              </a:rPr>
              <a:t>F</a:t>
            </a:r>
            <a:endParaRPr/>
          </a:p>
        </p:txBody>
      </p:sp>
      <p:pic>
        <p:nvPicPr>
          <p:cNvPr id="320" name="Google Shape;320;p37"/>
          <p:cNvPicPr preferRelativeResize="0"/>
          <p:nvPr/>
        </p:nvPicPr>
        <p:blipFill rotWithShape="1">
          <a:blip r:embed="rId3">
            <a:alphaModFix/>
          </a:blip>
          <a:srcRect b="0" l="0" r="0" t="0"/>
          <a:stretch/>
        </p:blipFill>
        <p:spPr>
          <a:xfrm>
            <a:off x="1195282" y="1406972"/>
            <a:ext cx="762000" cy="419100"/>
          </a:xfrm>
          <a:prstGeom prst="rect">
            <a:avLst/>
          </a:prstGeom>
          <a:noFill/>
          <a:ln>
            <a:noFill/>
          </a:ln>
        </p:spPr>
      </p:pic>
      <p:pic>
        <p:nvPicPr>
          <p:cNvPr id="321" name="Google Shape;321;p37"/>
          <p:cNvPicPr preferRelativeResize="0"/>
          <p:nvPr/>
        </p:nvPicPr>
        <p:blipFill rotWithShape="1">
          <a:blip r:embed="rId3">
            <a:alphaModFix/>
          </a:blip>
          <a:srcRect b="0" l="0" r="0" t="0"/>
          <a:stretch/>
        </p:blipFill>
        <p:spPr>
          <a:xfrm>
            <a:off x="1195282" y="1911803"/>
            <a:ext cx="762000" cy="419100"/>
          </a:xfrm>
          <a:prstGeom prst="rect">
            <a:avLst/>
          </a:prstGeom>
          <a:noFill/>
          <a:ln>
            <a:noFill/>
          </a:ln>
        </p:spPr>
      </p:pic>
      <p:sp>
        <p:nvSpPr>
          <p:cNvPr id="322" name="Google Shape;322;p37"/>
          <p:cNvSpPr/>
          <p:nvPr/>
        </p:nvSpPr>
        <p:spPr>
          <a:xfrm>
            <a:off x="1184878" y="2895692"/>
            <a:ext cx="272100" cy="4116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3" name="Google Shape;323;p37"/>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4" name="Google Shape;324;p37"/>
          <p:cNvPicPr preferRelativeResize="0"/>
          <p:nvPr/>
        </p:nvPicPr>
        <p:blipFill>
          <a:blip r:embed="rId4">
            <a:alphaModFix/>
          </a:blip>
          <a:stretch>
            <a:fillRect/>
          </a:stretch>
        </p:blipFill>
        <p:spPr>
          <a:xfrm>
            <a:off x="991932" y="1325638"/>
            <a:ext cx="1702252" cy="22757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8"/>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Example: DPLL</a:t>
            </a:r>
            <a:endParaRPr sz="3600">
              <a:solidFill>
                <a:srgbClr val="FFB600"/>
              </a:solidFill>
            </a:endParaRPr>
          </a:p>
        </p:txBody>
      </p:sp>
      <p:sp>
        <p:nvSpPr>
          <p:cNvPr id="330" name="Google Shape;330;p38"/>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sp>
        <p:nvSpPr>
          <p:cNvPr id="331" name="Google Shape;331;p38"/>
          <p:cNvSpPr txBox="1"/>
          <p:nvPr/>
        </p:nvSpPr>
        <p:spPr>
          <a:xfrm>
            <a:off x="5296356" y="1130698"/>
            <a:ext cx="2349900" cy="344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FFB600"/>
              </a:buClr>
              <a:buSzPts val="1800"/>
              <a:buFont typeface="Raleway Light"/>
              <a:buNone/>
            </a:pPr>
            <a:r>
              <a:rPr b="1" i="0" lang="en" sz="1800" u="sng" cap="none" strike="noStrike">
                <a:solidFill>
                  <a:schemeClr val="dk2"/>
                </a:solidFill>
                <a:latin typeface="Raleway Light"/>
                <a:ea typeface="Raleway Light"/>
                <a:cs typeface="Raleway Light"/>
                <a:sym typeface="Raleway Light"/>
              </a:rPr>
              <a:t>Steps</a:t>
            </a:r>
            <a:endParaRPr/>
          </a:p>
          <a:p>
            <a:pPr indent="0" lvl="0" marL="0" marR="0" rtl="0" algn="l">
              <a:lnSpc>
                <a:spcPct val="100000"/>
              </a:lnSpc>
              <a:spcBef>
                <a:spcPts val="600"/>
              </a:spcBef>
              <a:spcAft>
                <a:spcPts val="0"/>
              </a:spcAft>
              <a:buClr>
                <a:srgbClr val="FFB600"/>
              </a:buClr>
              <a:buSzPts val="1800"/>
              <a:buFont typeface="Raleway Light"/>
              <a:buNone/>
            </a:pPr>
            <a:r>
              <a:t/>
            </a:r>
            <a:endParaRPr b="0" i="0" sz="18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0"/>
              </a:spcBef>
              <a:spcAft>
                <a:spcPts val="600"/>
              </a:spcAft>
              <a:buClr>
                <a:srgbClr val="FFB600"/>
              </a:buClr>
              <a:buSzPts val="1800"/>
              <a:buFont typeface="Raleway Light"/>
              <a:buNone/>
            </a:pPr>
            <a:r>
              <a:t/>
            </a:r>
            <a:endParaRPr b="0" i="0" sz="1800" u="none" cap="none" strike="noStrike">
              <a:solidFill>
                <a:schemeClr val="dk2"/>
              </a:solidFill>
              <a:latin typeface="Raleway Light"/>
              <a:ea typeface="Raleway Light"/>
              <a:cs typeface="Raleway Light"/>
              <a:sym typeface="Raleway Light"/>
            </a:endParaRPr>
          </a:p>
        </p:txBody>
      </p:sp>
      <p:sp>
        <p:nvSpPr>
          <p:cNvPr id="332" name="Google Shape;332;p38"/>
          <p:cNvSpPr/>
          <p:nvPr/>
        </p:nvSpPr>
        <p:spPr>
          <a:xfrm>
            <a:off x="1199179" y="2433072"/>
            <a:ext cx="272100" cy="4116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aphicFrame>
        <p:nvGraphicFramePr>
          <p:cNvPr id="333" name="Google Shape;333;p38"/>
          <p:cNvGraphicFramePr/>
          <p:nvPr/>
        </p:nvGraphicFramePr>
        <p:xfrm>
          <a:off x="1062036" y="3872038"/>
          <a:ext cx="3000000" cy="3000000"/>
        </p:xfrm>
        <a:graphic>
          <a:graphicData uri="http://schemas.openxmlformats.org/drawingml/2006/table">
            <a:tbl>
              <a:tblPr bandRow="1" firstRow="1">
                <a:noFill/>
                <a:tableStyleId>{FA6299FA-AB2B-4F6A-85F2-40E94C9715D8}</a:tableStyleId>
              </a:tblPr>
              <a:tblGrid>
                <a:gridCol w="469975"/>
                <a:gridCol w="469975"/>
                <a:gridCol w="469975"/>
                <a:gridCol w="469975"/>
              </a:tblGrid>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1</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2</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3</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4</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F</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r>
            </a:tbl>
          </a:graphicData>
        </a:graphic>
      </p:graphicFrame>
      <p:sp>
        <p:nvSpPr>
          <p:cNvPr id="334" name="Google Shape;334;p38"/>
          <p:cNvSpPr/>
          <p:nvPr/>
        </p:nvSpPr>
        <p:spPr>
          <a:xfrm>
            <a:off x="5798208" y="1673119"/>
            <a:ext cx="375000" cy="375000"/>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1</a:t>
            </a:r>
            <a:endParaRPr/>
          </a:p>
        </p:txBody>
      </p:sp>
      <p:sp>
        <p:nvSpPr>
          <p:cNvPr id="335" name="Google Shape;335;p38"/>
          <p:cNvSpPr/>
          <p:nvPr/>
        </p:nvSpPr>
        <p:spPr>
          <a:xfrm>
            <a:off x="4572000" y="2276075"/>
            <a:ext cx="375000" cy="375000"/>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2</a:t>
            </a:r>
            <a:endParaRPr/>
          </a:p>
        </p:txBody>
      </p:sp>
      <p:cxnSp>
        <p:nvCxnSpPr>
          <p:cNvPr id="336" name="Google Shape;336;p38"/>
          <p:cNvCxnSpPr>
            <a:stCxn id="334" idx="4"/>
            <a:endCxn id="335" idx="7"/>
          </p:cNvCxnSpPr>
          <p:nvPr/>
        </p:nvCxnSpPr>
        <p:spPr>
          <a:xfrm flipH="1">
            <a:off x="4892208" y="2048119"/>
            <a:ext cx="1093500" cy="282900"/>
          </a:xfrm>
          <a:prstGeom prst="straightConnector1">
            <a:avLst/>
          </a:prstGeom>
          <a:noFill/>
          <a:ln cap="flat" cmpd="sng" w="28575">
            <a:solidFill>
              <a:srgbClr val="3F3F3F"/>
            </a:solidFill>
            <a:prstDash val="solid"/>
            <a:round/>
            <a:headEnd len="sm" w="sm" type="none"/>
            <a:tailEnd len="med" w="med" type="triangle"/>
          </a:ln>
        </p:spPr>
      </p:cxnSp>
      <p:sp>
        <p:nvSpPr>
          <p:cNvPr id="337" name="Google Shape;337;p38"/>
          <p:cNvSpPr txBox="1"/>
          <p:nvPr/>
        </p:nvSpPr>
        <p:spPr>
          <a:xfrm>
            <a:off x="5089677" y="1920016"/>
            <a:ext cx="293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Raleway"/>
                <a:ea typeface="Raleway"/>
                <a:cs typeface="Raleway"/>
                <a:sym typeface="Raleway"/>
              </a:rPr>
              <a:t>T</a:t>
            </a:r>
            <a:endParaRPr/>
          </a:p>
        </p:txBody>
      </p:sp>
      <p:cxnSp>
        <p:nvCxnSpPr>
          <p:cNvPr id="338" name="Google Shape;338;p38"/>
          <p:cNvCxnSpPr>
            <a:stCxn id="335" idx="4"/>
            <a:endCxn id="339" idx="0"/>
          </p:cNvCxnSpPr>
          <p:nvPr/>
        </p:nvCxnSpPr>
        <p:spPr>
          <a:xfrm>
            <a:off x="4759500" y="2651075"/>
            <a:ext cx="473700" cy="262800"/>
          </a:xfrm>
          <a:prstGeom prst="straightConnector1">
            <a:avLst/>
          </a:prstGeom>
          <a:noFill/>
          <a:ln cap="flat" cmpd="sng" w="28575">
            <a:solidFill>
              <a:srgbClr val="0070C0"/>
            </a:solidFill>
            <a:prstDash val="solid"/>
            <a:round/>
            <a:headEnd len="sm" w="sm" type="none"/>
            <a:tailEnd len="med" w="med" type="triangle"/>
          </a:ln>
        </p:spPr>
      </p:cxnSp>
      <p:sp>
        <p:nvSpPr>
          <p:cNvPr id="340" name="Google Shape;340;p38"/>
          <p:cNvSpPr txBox="1"/>
          <p:nvPr/>
        </p:nvSpPr>
        <p:spPr>
          <a:xfrm>
            <a:off x="4987469" y="2487362"/>
            <a:ext cx="287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70C0"/>
                </a:solidFill>
                <a:latin typeface="Raleway"/>
                <a:ea typeface="Raleway"/>
                <a:cs typeface="Raleway"/>
                <a:sym typeface="Raleway"/>
              </a:rPr>
              <a:t>F</a:t>
            </a:r>
            <a:endParaRPr/>
          </a:p>
        </p:txBody>
      </p:sp>
      <p:sp>
        <p:nvSpPr>
          <p:cNvPr id="339" name="Google Shape;339;p38"/>
          <p:cNvSpPr/>
          <p:nvPr/>
        </p:nvSpPr>
        <p:spPr>
          <a:xfrm>
            <a:off x="5070199" y="2914015"/>
            <a:ext cx="325800" cy="3258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41" name="Google Shape;341;p38"/>
          <p:cNvCxnSpPr>
            <a:stCxn id="334" idx="4"/>
            <a:endCxn id="342" idx="1"/>
          </p:cNvCxnSpPr>
          <p:nvPr/>
        </p:nvCxnSpPr>
        <p:spPr>
          <a:xfrm>
            <a:off x="5985708" y="2048119"/>
            <a:ext cx="1181100" cy="306600"/>
          </a:xfrm>
          <a:prstGeom prst="straightConnector1">
            <a:avLst/>
          </a:prstGeom>
          <a:noFill/>
          <a:ln cap="flat" cmpd="sng" w="28575">
            <a:solidFill>
              <a:srgbClr val="3F3F3F"/>
            </a:solidFill>
            <a:prstDash val="solid"/>
            <a:round/>
            <a:headEnd len="sm" w="sm" type="none"/>
            <a:tailEnd len="med" w="med" type="triangle"/>
          </a:ln>
        </p:spPr>
      </p:cxnSp>
      <p:sp>
        <p:nvSpPr>
          <p:cNvPr id="343" name="Google Shape;343;p38"/>
          <p:cNvSpPr txBox="1"/>
          <p:nvPr/>
        </p:nvSpPr>
        <p:spPr>
          <a:xfrm>
            <a:off x="6489202" y="1929209"/>
            <a:ext cx="287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Raleway"/>
                <a:ea typeface="Raleway"/>
                <a:cs typeface="Raleway"/>
                <a:sym typeface="Raleway"/>
              </a:rPr>
              <a:t>F</a:t>
            </a:r>
            <a:endParaRPr/>
          </a:p>
        </p:txBody>
      </p:sp>
      <p:pic>
        <p:nvPicPr>
          <p:cNvPr id="344" name="Google Shape;344;p38"/>
          <p:cNvPicPr preferRelativeResize="0"/>
          <p:nvPr/>
        </p:nvPicPr>
        <p:blipFill rotWithShape="1">
          <a:blip r:embed="rId3">
            <a:alphaModFix/>
          </a:blip>
          <a:srcRect b="0" l="0" r="0" t="0"/>
          <a:stretch/>
        </p:blipFill>
        <p:spPr>
          <a:xfrm>
            <a:off x="1195282" y="1406972"/>
            <a:ext cx="762000" cy="419100"/>
          </a:xfrm>
          <a:prstGeom prst="rect">
            <a:avLst/>
          </a:prstGeom>
          <a:noFill/>
          <a:ln>
            <a:noFill/>
          </a:ln>
        </p:spPr>
      </p:pic>
      <p:pic>
        <p:nvPicPr>
          <p:cNvPr id="345" name="Google Shape;345;p38"/>
          <p:cNvPicPr preferRelativeResize="0"/>
          <p:nvPr/>
        </p:nvPicPr>
        <p:blipFill rotWithShape="1">
          <a:blip r:embed="rId3">
            <a:alphaModFix/>
          </a:blip>
          <a:srcRect b="0" l="0" r="0" t="0"/>
          <a:stretch/>
        </p:blipFill>
        <p:spPr>
          <a:xfrm>
            <a:off x="1195282" y="1920028"/>
            <a:ext cx="762000" cy="419100"/>
          </a:xfrm>
          <a:prstGeom prst="rect">
            <a:avLst/>
          </a:prstGeom>
          <a:noFill/>
          <a:ln>
            <a:noFill/>
          </a:ln>
        </p:spPr>
      </p:pic>
      <p:sp>
        <p:nvSpPr>
          <p:cNvPr id="346" name="Google Shape;346;p38"/>
          <p:cNvSpPr/>
          <p:nvPr/>
        </p:nvSpPr>
        <p:spPr>
          <a:xfrm>
            <a:off x="1654289" y="2433072"/>
            <a:ext cx="272100" cy="4116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47" name="Google Shape;347;p38"/>
          <p:cNvPicPr preferRelativeResize="0"/>
          <p:nvPr/>
        </p:nvPicPr>
        <p:blipFill rotWithShape="1">
          <a:blip r:embed="rId4">
            <a:alphaModFix/>
          </a:blip>
          <a:srcRect b="0" l="0" r="0" t="0"/>
          <a:stretch/>
        </p:blipFill>
        <p:spPr>
          <a:xfrm>
            <a:off x="1157503" y="2938618"/>
            <a:ext cx="1314450" cy="419100"/>
          </a:xfrm>
          <a:prstGeom prst="rect">
            <a:avLst/>
          </a:prstGeom>
          <a:noFill/>
          <a:ln>
            <a:noFill/>
          </a:ln>
        </p:spPr>
      </p:pic>
      <p:sp>
        <p:nvSpPr>
          <p:cNvPr id="342" name="Google Shape;342;p38"/>
          <p:cNvSpPr/>
          <p:nvPr/>
        </p:nvSpPr>
        <p:spPr>
          <a:xfrm>
            <a:off x="7111810" y="2299927"/>
            <a:ext cx="375000" cy="375000"/>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2</a:t>
            </a:r>
            <a:endParaRPr/>
          </a:p>
        </p:txBody>
      </p:sp>
      <p:sp>
        <p:nvSpPr>
          <p:cNvPr id="348" name="Google Shape;348;p38"/>
          <p:cNvSpPr txBox="1"/>
          <p:nvPr/>
        </p:nvSpPr>
        <p:spPr>
          <a:xfrm>
            <a:off x="2869930" y="2695310"/>
            <a:ext cx="1027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0070C0"/>
                </a:solidFill>
                <a:latin typeface="Raleway"/>
                <a:ea typeface="Raleway"/>
                <a:cs typeface="Raleway"/>
                <a:sym typeface="Raleway"/>
              </a:rPr>
              <a:t>Unit!</a:t>
            </a:r>
            <a:endParaRPr/>
          </a:p>
        </p:txBody>
      </p:sp>
      <p:cxnSp>
        <p:nvCxnSpPr>
          <p:cNvPr id="349" name="Google Shape;349;p38"/>
          <p:cNvCxnSpPr>
            <a:stCxn id="342" idx="4"/>
          </p:cNvCxnSpPr>
          <p:nvPr/>
        </p:nvCxnSpPr>
        <p:spPr>
          <a:xfrm flipH="1">
            <a:off x="6708910" y="2674927"/>
            <a:ext cx="590400" cy="257400"/>
          </a:xfrm>
          <a:prstGeom prst="straightConnector1">
            <a:avLst/>
          </a:prstGeom>
          <a:noFill/>
          <a:ln cap="flat" cmpd="sng" w="28575">
            <a:solidFill>
              <a:srgbClr val="3F3F3F"/>
            </a:solidFill>
            <a:prstDash val="solid"/>
            <a:round/>
            <a:headEnd len="sm" w="sm" type="none"/>
            <a:tailEnd len="med" w="med" type="triangle"/>
          </a:ln>
        </p:spPr>
      </p:cxnSp>
      <p:sp>
        <p:nvSpPr>
          <p:cNvPr id="350" name="Google Shape;350;p38"/>
          <p:cNvSpPr txBox="1"/>
          <p:nvPr/>
        </p:nvSpPr>
        <p:spPr>
          <a:xfrm>
            <a:off x="6705062" y="2520907"/>
            <a:ext cx="293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Raleway"/>
                <a:ea typeface="Raleway"/>
                <a:cs typeface="Raleway"/>
                <a:sym typeface="Raleway"/>
              </a:rPr>
              <a:t>T</a:t>
            </a:r>
            <a:endParaRPr/>
          </a:p>
        </p:txBody>
      </p:sp>
      <p:sp>
        <p:nvSpPr>
          <p:cNvPr id="351" name="Google Shape;351;p38"/>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2" name="Google Shape;352;p38"/>
          <p:cNvPicPr preferRelativeResize="0"/>
          <p:nvPr/>
        </p:nvPicPr>
        <p:blipFill>
          <a:blip r:embed="rId5">
            <a:alphaModFix/>
          </a:blip>
          <a:stretch>
            <a:fillRect/>
          </a:stretch>
        </p:blipFill>
        <p:spPr>
          <a:xfrm>
            <a:off x="1005013" y="1296738"/>
            <a:ext cx="1781175" cy="2381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9"/>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Example: DPLL</a:t>
            </a:r>
            <a:endParaRPr sz="3600">
              <a:solidFill>
                <a:srgbClr val="FFB600"/>
              </a:solidFill>
            </a:endParaRPr>
          </a:p>
        </p:txBody>
      </p:sp>
      <p:sp>
        <p:nvSpPr>
          <p:cNvPr id="358" name="Google Shape;358;p39"/>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sp>
        <p:nvSpPr>
          <p:cNvPr id="359" name="Google Shape;359;p39"/>
          <p:cNvSpPr txBox="1"/>
          <p:nvPr/>
        </p:nvSpPr>
        <p:spPr>
          <a:xfrm>
            <a:off x="5296356" y="1130698"/>
            <a:ext cx="2349900" cy="3444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FFB600"/>
              </a:buClr>
              <a:buSzPts val="1800"/>
              <a:buFont typeface="Raleway Light"/>
              <a:buNone/>
            </a:pPr>
            <a:r>
              <a:rPr b="1" i="0" lang="en" sz="1800" u="sng" cap="none" strike="noStrike">
                <a:solidFill>
                  <a:schemeClr val="dk2"/>
                </a:solidFill>
                <a:latin typeface="Raleway Light"/>
                <a:ea typeface="Raleway Light"/>
                <a:cs typeface="Raleway Light"/>
                <a:sym typeface="Raleway Light"/>
              </a:rPr>
              <a:t>Steps</a:t>
            </a:r>
            <a:endParaRPr/>
          </a:p>
          <a:p>
            <a:pPr indent="0" lvl="0" marL="0" marR="0" rtl="0" algn="l">
              <a:lnSpc>
                <a:spcPct val="100000"/>
              </a:lnSpc>
              <a:spcBef>
                <a:spcPts val="600"/>
              </a:spcBef>
              <a:spcAft>
                <a:spcPts val="0"/>
              </a:spcAft>
              <a:buClr>
                <a:srgbClr val="FFB600"/>
              </a:buClr>
              <a:buSzPts val="1800"/>
              <a:buFont typeface="Raleway Light"/>
              <a:buNone/>
            </a:pPr>
            <a:r>
              <a:t/>
            </a:r>
            <a:endParaRPr b="0" i="0" sz="1800" u="none" cap="none" strike="noStrike">
              <a:solidFill>
                <a:schemeClr val="dk2"/>
              </a:solidFill>
              <a:latin typeface="Raleway Light"/>
              <a:ea typeface="Raleway Light"/>
              <a:cs typeface="Raleway Light"/>
              <a:sym typeface="Raleway Light"/>
            </a:endParaRPr>
          </a:p>
          <a:p>
            <a:pPr indent="0" lvl="0" marL="0" marR="0" rtl="0" algn="l">
              <a:lnSpc>
                <a:spcPct val="100000"/>
              </a:lnSpc>
              <a:spcBef>
                <a:spcPts val="600"/>
              </a:spcBef>
              <a:spcAft>
                <a:spcPts val="600"/>
              </a:spcAft>
              <a:buClr>
                <a:srgbClr val="FFB600"/>
              </a:buClr>
              <a:buSzPts val="1800"/>
              <a:buFont typeface="Raleway Light"/>
              <a:buNone/>
            </a:pPr>
            <a:r>
              <a:t/>
            </a:r>
            <a:endParaRPr b="0" i="0" sz="1800" u="none" cap="none" strike="noStrike">
              <a:solidFill>
                <a:schemeClr val="dk2"/>
              </a:solidFill>
              <a:latin typeface="Raleway Light"/>
              <a:ea typeface="Raleway Light"/>
              <a:cs typeface="Raleway Light"/>
              <a:sym typeface="Raleway Light"/>
            </a:endParaRPr>
          </a:p>
        </p:txBody>
      </p:sp>
      <p:graphicFrame>
        <p:nvGraphicFramePr>
          <p:cNvPr id="360" name="Google Shape;360;p39"/>
          <p:cNvGraphicFramePr/>
          <p:nvPr/>
        </p:nvGraphicFramePr>
        <p:xfrm>
          <a:off x="1062036" y="3872038"/>
          <a:ext cx="3000000" cy="3000000"/>
        </p:xfrm>
        <a:graphic>
          <a:graphicData uri="http://schemas.openxmlformats.org/drawingml/2006/table">
            <a:tbl>
              <a:tblPr bandRow="1" firstRow="1">
                <a:noFill/>
                <a:tableStyleId>{FA6299FA-AB2B-4F6A-85F2-40E94C9715D8}</a:tableStyleId>
              </a:tblPr>
              <a:tblGrid>
                <a:gridCol w="469975"/>
                <a:gridCol w="469975"/>
                <a:gridCol w="469975"/>
                <a:gridCol w="469975"/>
              </a:tblGrid>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1</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2</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3</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4</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F</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r>
            </a:tbl>
          </a:graphicData>
        </a:graphic>
      </p:graphicFrame>
      <p:sp>
        <p:nvSpPr>
          <p:cNvPr id="361" name="Google Shape;361;p39"/>
          <p:cNvSpPr/>
          <p:nvPr/>
        </p:nvSpPr>
        <p:spPr>
          <a:xfrm>
            <a:off x="5798208" y="1673119"/>
            <a:ext cx="375000" cy="375000"/>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1</a:t>
            </a:r>
            <a:endParaRPr/>
          </a:p>
        </p:txBody>
      </p:sp>
      <p:sp>
        <p:nvSpPr>
          <p:cNvPr id="362" name="Google Shape;362;p39"/>
          <p:cNvSpPr/>
          <p:nvPr/>
        </p:nvSpPr>
        <p:spPr>
          <a:xfrm>
            <a:off x="4572000" y="2276075"/>
            <a:ext cx="375000" cy="375000"/>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2</a:t>
            </a:r>
            <a:endParaRPr/>
          </a:p>
        </p:txBody>
      </p:sp>
      <p:cxnSp>
        <p:nvCxnSpPr>
          <p:cNvPr id="363" name="Google Shape;363;p39"/>
          <p:cNvCxnSpPr>
            <a:stCxn id="361" idx="4"/>
            <a:endCxn id="362" idx="7"/>
          </p:cNvCxnSpPr>
          <p:nvPr/>
        </p:nvCxnSpPr>
        <p:spPr>
          <a:xfrm flipH="1">
            <a:off x="4892208" y="2048119"/>
            <a:ext cx="1093500" cy="282900"/>
          </a:xfrm>
          <a:prstGeom prst="straightConnector1">
            <a:avLst/>
          </a:prstGeom>
          <a:noFill/>
          <a:ln cap="flat" cmpd="sng" w="28575">
            <a:solidFill>
              <a:srgbClr val="3F3F3F"/>
            </a:solidFill>
            <a:prstDash val="solid"/>
            <a:round/>
            <a:headEnd len="sm" w="sm" type="none"/>
            <a:tailEnd len="med" w="med" type="triangle"/>
          </a:ln>
        </p:spPr>
      </p:cxnSp>
      <p:sp>
        <p:nvSpPr>
          <p:cNvPr id="364" name="Google Shape;364;p39"/>
          <p:cNvSpPr txBox="1"/>
          <p:nvPr/>
        </p:nvSpPr>
        <p:spPr>
          <a:xfrm>
            <a:off x="5089677" y="1920016"/>
            <a:ext cx="293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Raleway"/>
                <a:ea typeface="Raleway"/>
                <a:cs typeface="Raleway"/>
                <a:sym typeface="Raleway"/>
              </a:rPr>
              <a:t>T</a:t>
            </a:r>
            <a:endParaRPr/>
          </a:p>
        </p:txBody>
      </p:sp>
      <p:cxnSp>
        <p:nvCxnSpPr>
          <p:cNvPr id="365" name="Google Shape;365;p39"/>
          <p:cNvCxnSpPr>
            <a:stCxn id="362" idx="4"/>
            <a:endCxn id="366" idx="0"/>
          </p:cNvCxnSpPr>
          <p:nvPr/>
        </p:nvCxnSpPr>
        <p:spPr>
          <a:xfrm>
            <a:off x="4759500" y="2651075"/>
            <a:ext cx="473700" cy="262800"/>
          </a:xfrm>
          <a:prstGeom prst="straightConnector1">
            <a:avLst/>
          </a:prstGeom>
          <a:noFill/>
          <a:ln cap="flat" cmpd="sng" w="28575">
            <a:solidFill>
              <a:srgbClr val="0070C0"/>
            </a:solidFill>
            <a:prstDash val="solid"/>
            <a:round/>
            <a:headEnd len="sm" w="sm" type="none"/>
            <a:tailEnd len="med" w="med" type="triangle"/>
          </a:ln>
        </p:spPr>
      </p:cxnSp>
      <p:sp>
        <p:nvSpPr>
          <p:cNvPr id="367" name="Google Shape;367;p39"/>
          <p:cNvSpPr txBox="1"/>
          <p:nvPr/>
        </p:nvSpPr>
        <p:spPr>
          <a:xfrm>
            <a:off x="4987469" y="2487362"/>
            <a:ext cx="287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70C0"/>
                </a:solidFill>
                <a:latin typeface="Raleway"/>
                <a:ea typeface="Raleway"/>
                <a:cs typeface="Raleway"/>
                <a:sym typeface="Raleway"/>
              </a:rPr>
              <a:t>F</a:t>
            </a:r>
            <a:endParaRPr/>
          </a:p>
        </p:txBody>
      </p:sp>
      <p:sp>
        <p:nvSpPr>
          <p:cNvPr id="366" name="Google Shape;366;p39"/>
          <p:cNvSpPr/>
          <p:nvPr/>
        </p:nvSpPr>
        <p:spPr>
          <a:xfrm>
            <a:off x="5070199" y="2914015"/>
            <a:ext cx="325800" cy="3258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68" name="Google Shape;368;p39"/>
          <p:cNvCxnSpPr>
            <a:stCxn id="361" idx="4"/>
            <a:endCxn id="369" idx="1"/>
          </p:cNvCxnSpPr>
          <p:nvPr/>
        </p:nvCxnSpPr>
        <p:spPr>
          <a:xfrm>
            <a:off x="5985708" y="2048119"/>
            <a:ext cx="1181100" cy="306600"/>
          </a:xfrm>
          <a:prstGeom prst="straightConnector1">
            <a:avLst/>
          </a:prstGeom>
          <a:noFill/>
          <a:ln cap="flat" cmpd="sng" w="28575">
            <a:solidFill>
              <a:srgbClr val="3F3F3F"/>
            </a:solidFill>
            <a:prstDash val="solid"/>
            <a:round/>
            <a:headEnd len="sm" w="sm" type="none"/>
            <a:tailEnd len="med" w="med" type="triangle"/>
          </a:ln>
        </p:spPr>
      </p:cxnSp>
      <p:sp>
        <p:nvSpPr>
          <p:cNvPr id="370" name="Google Shape;370;p39"/>
          <p:cNvSpPr txBox="1"/>
          <p:nvPr/>
        </p:nvSpPr>
        <p:spPr>
          <a:xfrm>
            <a:off x="6489202" y="1929209"/>
            <a:ext cx="287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Raleway"/>
                <a:ea typeface="Raleway"/>
                <a:cs typeface="Raleway"/>
                <a:sym typeface="Raleway"/>
              </a:rPr>
              <a:t>F</a:t>
            </a:r>
            <a:endParaRPr/>
          </a:p>
        </p:txBody>
      </p:sp>
      <p:pic>
        <p:nvPicPr>
          <p:cNvPr id="371" name="Google Shape;371;p39"/>
          <p:cNvPicPr preferRelativeResize="0"/>
          <p:nvPr/>
        </p:nvPicPr>
        <p:blipFill rotWithShape="1">
          <a:blip r:embed="rId3">
            <a:alphaModFix/>
          </a:blip>
          <a:srcRect b="0" l="0" r="0" t="0"/>
          <a:stretch/>
        </p:blipFill>
        <p:spPr>
          <a:xfrm>
            <a:off x="1195282" y="1406972"/>
            <a:ext cx="762000" cy="419100"/>
          </a:xfrm>
          <a:prstGeom prst="rect">
            <a:avLst/>
          </a:prstGeom>
          <a:noFill/>
          <a:ln>
            <a:noFill/>
          </a:ln>
        </p:spPr>
      </p:pic>
      <p:pic>
        <p:nvPicPr>
          <p:cNvPr id="372" name="Google Shape;372;p39"/>
          <p:cNvPicPr preferRelativeResize="0"/>
          <p:nvPr/>
        </p:nvPicPr>
        <p:blipFill rotWithShape="1">
          <a:blip r:embed="rId3">
            <a:alphaModFix/>
          </a:blip>
          <a:srcRect b="0" l="0" r="0" t="0"/>
          <a:stretch/>
        </p:blipFill>
        <p:spPr>
          <a:xfrm>
            <a:off x="1195282" y="1873540"/>
            <a:ext cx="762000" cy="419100"/>
          </a:xfrm>
          <a:prstGeom prst="rect">
            <a:avLst/>
          </a:prstGeom>
          <a:noFill/>
          <a:ln>
            <a:noFill/>
          </a:ln>
        </p:spPr>
      </p:pic>
      <p:pic>
        <p:nvPicPr>
          <p:cNvPr id="373" name="Google Shape;373;p39"/>
          <p:cNvPicPr preferRelativeResize="0"/>
          <p:nvPr/>
        </p:nvPicPr>
        <p:blipFill rotWithShape="1">
          <a:blip r:embed="rId4">
            <a:alphaModFix/>
          </a:blip>
          <a:srcRect b="0" l="0" r="0" t="0"/>
          <a:stretch/>
        </p:blipFill>
        <p:spPr>
          <a:xfrm>
            <a:off x="1195278" y="2872793"/>
            <a:ext cx="1314450" cy="419100"/>
          </a:xfrm>
          <a:prstGeom prst="rect">
            <a:avLst/>
          </a:prstGeom>
          <a:noFill/>
          <a:ln>
            <a:noFill/>
          </a:ln>
        </p:spPr>
      </p:pic>
      <p:sp>
        <p:nvSpPr>
          <p:cNvPr id="369" name="Google Shape;369;p39"/>
          <p:cNvSpPr/>
          <p:nvPr/>
        </p:nvSpPr>
        <p:spPr>
          <a:xfrm>
            <a:off x="7111810" y="2299927"/>
            <a:ext cx="375000" cy="375000"/>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2</a:t>
            </a:r>
            <a:endParaRPr/>
          </a:p>
        </p:txBody>
      </p:sp>
      <p:sp>
        <p:nvSpPr>
          <p:cNvPr id="374" name="Google Shape;374;p39"/>
          <p:cNvSpPr/>
          <p:nvPr/>
        </p:nvSpPr>
        <p:spPr>
          <a:xfrm>
            <a:off x="6388740" y="2877207"/>
            <a:ext cx="375000" cy="375000"/>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3</a:t>
            </a:r>
            <a:endParaRPr/>
          </a:p>
        </p:txBody>
      </p:sp>
      <p:cxnSp>
        <p:nvCxnSpPr>
          <p:cNvPr id="375" name="Google Shape;375;p39"/>
          <p:cNvCxnSpPr>
            <a:stCxn id="369" idx="4"/>
            <a:endCxn id="374" idx="7"/>
          </p:cNvCxnSpPr>
          <p:nvPr/>
        </p:nvCxnSpPr>
        <p:spPr>
          <a:xfrm flipH="1">
            <a:off x="6708910" y="2674927"/>
            <a:ext cx="590400" cy="257100"/>
          </a:xfrm>
          <a:prstGeom prst="straightConnector1">
            <a:avLst/>
          </a:prstGeom>
          <a:noFill/>
          <a:ln cap="flat" cmpd="sng" w="28575">
            <a:solidFill>
              <a:srgbClr val="3F3F3F"/>
            </a:solidFill>
            <a:prstDash val="solid"/>
            <a:round/>
            <a:headEnd len="sm" w="sm" type="none"/>
            <a:tailEnd len="med" w="med" type="triangle"/>
          </a:ln>
        </p:spPr>
      </p:cxnSp>
      <p:sp>
        <p:nvSpPr>
          <p:cNvPr id="376" name="Google Shape;376;p39"/>
          <p:cNvSpPr txBox="1"/>
          <p:nvPr/>
        </p:nvSpPr>
        <p:spPr>
          <a:xfrm>
            <a:off x="6705062" y="2520907"/>
            <a:ext cx="293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Raleway"/>
                <a:ea typeface="Raleway"/>
                <a:cs typeface="Raleway"/>
                <a:sym typeface="Raleway"/>
              </a:rPr>
              <a:t>T</a:t>
            </a:r>
            <a:endParaRPr/>
          </a:p>
        </p:txBody>
      </p:sp>
      <p:pic>
        <p:nvPicPr>
          <p:cNvPr id="377" name="Google Shape;377;p39"/>
          <p:cNvPicPr preferRelativeResize="0"/>
          <p:nvPr/>
        </p:nvPicPr>
        <p:blipFill rotWithShape="1">
          <a:blip r:embed="rId4">
            <a:alphaModFix/>
          </a:blip>
          <a:srcRect b="0" l="0" r="0" t="0"/>
          <a:stretch/>
        </p:blipFill>
        <p:spPr>
          <a:xfrm>
            <a:off x="1165478" y="2372233"/>
            <a:ext cx="1314450" cy="419100"/>
          </a:xfrm>
          <a:prstGeom prst="rect">
            <a:avLst/>
          </a:prstGeom>
          <a:noFill/>
          <a:ln>
            <a:noFill/>
          </a:ln>
        </p:spPr>
      </p:pic>
      <p:sp>
        <p:nvSpPr>
          <p:cNvPr id="378" name="Google Shape;378;p39"/>
          <p:cNvSpPr/>
          <p:nvPr/>
        </p:nvSpPr>
        <p:spPr>
          <a:xfrm>
            <a:off x="5822681" y="3615389"/>
            <a:ext cx="325800" cy="3258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79" name="Google Shape;379;p39"/>
          <p:cNvCxnSpPr>
            <a:stCxn id="374" idx="4"/>
            <a:endCxn id="378" idx="0"/>
          </p:cNvCxnSpPr>
          <p:nvPr/>
        </p:nvCxnSpPr>
        <p:spPr>
          <a:xfrm flipH="1">
            <a:off x="5985540" y="3252207"/>
            <a:ext cx="590700" cy="363300"/>
          </a:xfrm>
          <a:prstGeom prst="straightConnector1">
            <a:avLst/>
          </a:prstGeom>
          <a:noFill/>
          <a:ln cap="flat" cmpd="sng" w="28575">
            <a:solidFill>
              <a:srgbClr val="0070C0"/>
            </a:solidFill>
            <a:prstDash val="solid"/>
            <a:round/>
            <a:headEnd len="sm" w="sm" type="none"/>
            <a:tailEnd len="med" w="med" type="triangle"/>
          </a:ln>
        </p:spPr>
      </p:cxnSp>
      <p:sp>
        <p:nvSpPr>
          <p:cNvPr id="380" name="Google Shape;380;p39"/>
          <p:cNvSpPr txBox="1"/>
          <p:nvPr/>
        </p:nvSpPr>
        <p:spPr>
          <a:xfrm>
            <a:off x="6070368" y="3130554"/>
            <a:ext cx="29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70C0"/>
                </a:solidFill>
                <a:latin typeface="Raleway"/>
                <a:ea typeface="Raleway"/>
                <a:cs typeface="Raleway"/>
                <a:sym typeface="Raleway"/>
              </a:rPr>
              <a:t>T</a:t>
            </a:r>
            <a:endParaRPr/>
          </a:p>
        </p:txBody>
      </p:sp>
      <p:sp>
        <p:nvSpPr>
          <p:cNvPr id="381" name="Google Shape;381;p39"/>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2" name="Google Shape;382;p39"/>
          <p:cNvPicPr preferRelativeResize="0"/>
          <p:nvPr/>
        </p:nvPicPr>
        <p:blipFill>
          <a:blip r:embed="rId5">
            <a:alphaModFix/>
          </a:blip>
          <a:stretch>
            <a:fillRect/>
          </a:stretch>
        </p:blipFill>
        <p:spPr>
          <a:xfrm>
            <a:off x="1008113" y="1296725"/>
            <a:ext cx="1781175" cy="2381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0"/>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Implication Graphs</a:t>
            </a:r>
            <a:endParaRPr sz="3600">
              <a:solidFill>
                <a:srgbClr val="FFB600"/>
              </a:solidFill>
            </a:endParaRPr>
          </a:p>
        </p:txBody>
      </p:sp>
      <p:sp>
        <p:nvSpPr>
          <p:cNvPr id="388" name="Google Shape;388;p40"/>
          <p:cNvSpPr txBox="1"/>
          <p:nvPr>
            <p:ph idx="1" type="body"/>
          </p:nvPr>
        </p:nvSpPr>
        <p:spPr>
          <a:xfrm>
            <a:off x="921999" y="1257175"/>
            <a:ext cx="6932151" cy="29949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Clr>
                <a:srgbClr val="FFB600"/>
              </a:buClr>
              <a:buSzPts val="1800"/>
              <a:buChar char="●"/>
            </a:pPr>
            <a:r>
              <a:rPr lang="en"/>
              <a:t> </a:t>
            </a:r>
            <a:endParaRPr/>
          </a:p>
        </p:txBody>
      </p:sp>
      <p:sp>
        <p:nvSpPr>
          <p:cNvPr id="389" name="Google Shape;389;p40"/>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390" name="Google Shape;390;p40"/>
          <p:cNvGrpSpPr/>
          <p:nvPr/>
        </p:nvGrpSpPr>
        <p:grpSpPr>
          <a:xfrm>
            <a:off x="8078089" y="287509"/>
            <a:ext cx="750970" cy="806615"/>
            <a:chOff x="611175" y="2326900"/>
            <a:chExt cx="362700" cy="389575"/>
          </a:xfrm>
        </p:grpSpPr>
        <p:sp>
          <p:nvSpPr>
            <p:cNvPr id="391" name="Google Shape;391;p40"/>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40"/>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40"/>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40"/>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5" name="Google Shape;395;p40"/>
          <p:cNvSpPr/>
          <p:nvPr/>
        </p:nvSpPr>
        <p:spPr>
          <a:xfrm>
            <a:off x="1599550" y="3559775"/>
            <a:ext cx="5732100" cy="367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Light"/>
              <a:ea typeface="Raleway Light"/>
              <a:cs typeface="Raleway Light"/>
              <a:sym typeface="Raleway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1"/>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Implication Graphs</a:t>
            </a:r>
            <a:endParaRPr sz="3600">
              <a:solidFill>
                <a:srgbClr val="FFB600"/>
              </a:solidFill>
            </a:endParaRPr>
          </a:p>
        </p:txBody>
      </p:sp>
      <p:sp>
        <p:nvSpPr>
          <p:cNvPr id="401" name="Google Shape;401;p4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402" name="Google Shape;402;p41"/>
          <p:cNvGrpSpPr/>
          <p:nvPr/>
        </p:nvGrpSpPr>
        <p:grpSpPr>
          <a:xfrm>
            <a:off x="8078089" y="287509"/>
            <a:ext cx="750970" cy="806615"/>
            <a:chOff x="611175" y="2326900"/>
            <a:chExt cx="362700" cy="389575"/>
          </a:xfrm>
        </p:grpSpPr>
        <p:sp>
          <p:nvSpPr>
            <p:cNvPr id="403" name="Google Shape;403;p41"/>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41"/>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1"/>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41"/>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7" name="Google Shape;407;p41"/>
          <p:cNvSpPr txBox="1"/>
          <p:nvPr/>
        </p:nvSpPr>
        <p:spPr>
          <a:xfrm>
            <a:off x="1005490" y="1506483"/>
            <a:ext cx="2308772" cy="2940036"/>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42"/>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Implication Graphs</a:t>
            </a:r>
            <a:endParaRPr sz="3600">
              <a:solidFill>
                <a:srgbClr val="FFB600"/>
              </a:solidFill>
            </a:endParaRPr>
          </a:p>
        </p:txBody>
      </p:sp>
      <p:sp>
        <p:nvSpPr>
          <p:cNvPr id="413" name="Google Shape;413;p4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414" name="Google Shape;414;p42"/>
          <p:cNvGrpSpPr/>
          <p:nvPr/>
        </p:nvGrpSpPr>
        <p:grpSpPr>
          <a:xfrm>
            <a:off x="8078089" y="287509"/>
            <a:ext cx="750970" cy="806615"/>
            <a:chOff x="611175" y="2326900"/>
            <a:chExt cx="362700" cy="389575"/>
          </a:xfrm>
        </p:grpSpPr>
        <p:sp>
          <p:nvSpPr>
            <p:cNvPr id="415" name="Google Shape;415;p42"/>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42"/>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2"/>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2"/>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9" name="Google Shape;419;p42"/>
          <p:cNvSpPr/>
          <p:nvPr/>
        </p:nvSpPr>
        <p:spPr>
          <a:xfrm>
            <a:off x="5955200" y="2253936"/>
            <a:ext cx="613103" cy="350345"/>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420" name="Google Shape;420;p42"/>
          <p:cNvSpPr/>
          <p:nvPr/>
        </p:nvSpPr>
        <p:spPr>
          <a:xfrm>
            <a:off x="1769242" y="394659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1" name="Google Shape;421;p42"/>
          <p:cNvSpPr/>
          <p:nvPr/>
        </p:nvSpPr>
        <p:spPr>
          <a:xfrm>
            <a:off x="1769242" y="3462538"/>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2" name="Google Shape;422;p42"/>
          <p:cNvSpPr txBox="1"/>
          <p:nvPr/>
        </p:nvSpPr>
        <p:spPr>
          <a:xfrm>
            <a:off x="1005490" y="1506483"/>
            <a:ext cx="2308772" cy="294003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5"/>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Recap: Iterative DPLL</a:t>
            </a:r>
            <a:endParaRPr sz="3600">
              <a:solidFill>
                <a:srgbClr val="FFB600"/>
              </a:solidFill>
            </a:endParaRPr>
          </a:p>
        </p:txBody>
      </p:sp>
      <p:sp>
        <p:nvSpPr>
          <p:cNvPr id="118" name="Google Shape;118;p25"/>
          <p:cNvSpPr txBox="1"/>
          <p:nvPr>
            <p:ph idx="1" type="body"/>
          </p:nvPr>
        </p:nvSpPr>
        <p:spPr>
          <a:xfrm>
            <a:off x="922000" y="1265100"/>
            <a:ext cx="7637800" cy="3444300"/>
          </a:xfrm>
          <a:prstGeom prst="rect">
            <a:avLst/>
          </a:prstGeom>
          <a:blipFill rotWithShape="1">
            <a:blip r:embed="rId3">
              <a:alphaModFix/>
            </a:blip>
            <a:stretch>
              <a:fillRect b="0" l="-397" r="0" t="0"/>
            </a:stretch>
          </a:blip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
              <a:t> </a:t>
            </a:r>
            <a:endParaRPr/>
          </a:p>
        </p:txBody>
      </p:sp>
      <p:sp>
        <p:nvSpPr>
          <p:cNvPr id="119" name="Google Shape;119;p25"/>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20" name="Google Shape;120;p25"/>
          <p:cNvGrpSpPr/>
          <p:nvPr/>
        </p:nvGrpSpPr>
        <p:grpSpPr>
          <a:xfrm>
            <a:off x="8078089" y="287509"/>
            <a:ext cx="750970" cy="806615"/>
            <a:chOff x="611175" y="2326900"/>
            <a:chExt cx="362700" cy="389575"/>
          </a:xfrm>
        </p:grpSpPr>
        <p:sp>
          <p:nvSpPr>
            <p:cNvPr id="121" name="Google Shape;121;p25"/>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5"/>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5"/>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5"/>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3"/>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Implication Graphs</a:t>
            </a:r>
            <a:endParaRPr sz="3600">
              <a:solidFill>
                <a:srgbClr val="FFB600"/>
              </a:solidFill>
            </a:endParaRPr>
          </a:p>
        </p:txBody>
      </p:sp>
      <p:sp>
        <p:nvSpPr>
          <p:cNvPr id="428" name="Google Shape;428;p4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429" name="Google Shape;429;p43"/>
          <p:cNvGrpSpPr/>
          <p:nvPr/>
        </p:nvGrpSpPr>
        <p:grpSpPr>
          <a:xfrm>
            <a:off x="8078089" y="287509"/>
            <a:ext cx="750970" cy="806615"/>
            <a:chOff x="611175" y="2326900"/>
            <a:chExt cx="362700" cy="389575"/>
          </a:xfrm>
        </p:grpSpPr>
        <p:sp>
          <p:nvSpPr>
            <p:cNvPr id="430" name="Google Shape;430;p43"/>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43"/>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43"/>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43"/>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4" name="Google Shape;434;p43"/>
          <p:cNvSpPr/>
          <p:nvPr/>
        </p:nvSpPr>
        <p:spPr>
          <a:xfrm>
            <a:off x="1769242" y="394659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5" name="Google Shape;435;p43"/>
          <p:cNvSpPr/>
          <p:nvPr/>
        </p:nvSpPr>
        <p:spPr>
          <a:xfrm>
            <a:off x="1769242" y="158884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6" name="Google Shape;436;p43"/>
          <p:cNvSpPr/>
          <p:nvPr/>
        </p:nvSpPr>
        <p:spPr>
          <a:xfrm>
            <a:off x="5955200" y="2253936"/>
            <a:ext cx="613103" cy="350345"/>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437" name="Google Shape;437;p43"/>
          <p:cNvSpPr/>
          <p:nvPr/>
        </p:nvSpPr>
        <p:spPr>
          <a:xfrm>
            <a:off x="4554043" y="4239955"/>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438" name="Google Shape;438;p43"/>
          <p:cNvSpPr/>
          <p:nvPr/>
        </p:nvSpPr>
        <p:spPr>
          <a:xfrm>
            <a:off x="1769242" y="3462538"/>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39" name="Google Shape;439;p43"/>
          <p:cNvSpPr txBox="1"/>
          <p:nvPr/>
        </p:nvSpPr>
        <p:spPr>
          <a:xfrm>
            <a:off x="1005490" y="1506483"/>
            <a:ext cx="2308800" cy="29400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4"/>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Implication Graphs</a:t>
            </a:r>
            <a:endParaRPr sz="3600">
              <a:solidFill>
                <a:srgbClr val="FFB600"/>
              </a:solidFill>
            </a:endParaRPr>
          </a:p>
        </p:txBody>
      </p:sp>
      <p:sp>
        <p:nvSpPr>
          <p:cNvPr id="445" name="Google Shape;445;p44"/>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446" name="Google Shape;446;p44"/>
          <p:cNvGrpSpPr/>
          <p:nvPr/>
        </p:nvGrpSpPr>
        <p:grpSpPr>
          <a:xfrm>
            <a:off x="8078089" y="287509"/>
            <a:ext cx="750970" cy="806615"/>
            <a:chOff x="611175" y="2326900"/>
            <a:chExt cx="362700" cy="389575"/>
          </a:xfrm>
        </p:grpSpPr>
        <p:sp>
          <p:nvSpPr>
            <p:cNvPr id="447" name="Google Shape;447;p44"/>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44"/>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44"/>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44"/>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1" name="Google Shape;451;p44"/>
          <p:cNvSpPr/>
          <p:nvPr/>
        </p:nvSpPr>
        <p:spPr>
          <a:xfrm>
            <a:off x="1769242" y="394659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2" name="Google Shape;452;p44"/>
          <p:cNvSpPr/>
          <p:nvPr/>
        </p:nvSpPr>
        <p:spPr>
          <a:xfrm>
            <a:off x="1769242" y="208840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3" name="Google Shape;453;p44"/>
          <p:cNvSpPr/>
          <p:nvPr/>
        </p:nvSpPr>
        <p:spPr>
          <a:xfrm>
            <a:off x="1769242" y="158884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4" name="Google Shape;454;p44"/>
          <p:cNvSpPr/>
          <p:nvPr/>
        </p:nvSpPr>
        <p:spPr>
          <a:xfrm>
            <a:off x="5955200" y="2253936"/>
            <a:ext cx="613103" cy="350345"/>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455" name="Google Shape;455;p44"/>
          <p:cNvSpPr/>
          <p:nvPr/>
        </p:nvSpPr>
        <p:spPr>
          <a:xfrm>
            <a:off x="3800577" y="3022477"/>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456" name="Google Shape;456;p44"/>
          <p:cNvSpPr/>
          <p:nvPr/>
        </p:nvSpPr>
        <p:spPr>
          <a:xfrm>
            <a:off x="4554043" y="4239955"/>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457" name="Google Shape;457;p44"/>
          <p:cNvSpPr/>
          <p:nvPr/>
        </p:nvSpPr>
        <p:spPr>
          <a:xfrm>
            <a:off x="2323978" y="1593751"/>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8" name="Google Shape;458;p44"/>
          <p:cNvSpPr/>
          <p:nvPr/>
        </p:nvSpPr>
        <p:spPr>
          <a:xfrm>
            <a:off x="1769242" y="3462538"/>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59" name="Google Shape;459;p44"/>
          <p:cNvSpPr txBox="1"/>
          <p:nvPr/>
        </p:nvSpPr>
        <p:spPr>
          <a:xfrm>
            <a:off x="1005490" y="1506483"/>
            <a:ext cx="2308800" cy="2940000"/>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5"/>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Implication Graphs</a:t>
            </a:r>
            <a:endParaRPr sz="3600">
              <a:solidFill>
                <a:srgbClr val="FFB600"/>
              </a:solidFill>
            </a:endParaRPr>
          </a:p>
        </p:txBody>
      </p:sp>
      <p:sp>
        <p:nvSpPr>
          <p:cNvPr id="465" name="Google Shape;465;p45"/>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466" name="Google Shape;466;p45"/>
          <p:cNvGrpSpPr/>
          <p:nvPr/>
        </p:nvGrpSpPr>
        <p:grpSpPr>
          <a:xfrm>
            <a:off x="8078089" y="287509"/>
            <a:ext cx="750970" cy="806615"/>
            <a:chOff x="611175" y="2326900"/>
            <a:chExt cx="362700" cy="389575"/>
          </a:xfrm>
        </p:grpSpPr>
        <p:sp>
          <p:nvSpPr>
            <p:cNvPr id="467" name="Google Shape;467;p45"/>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45"/>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45"/>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45"/>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1" name="Google Shape;471;p45"/>
          <p:cNvSpPr/>
          <p:nvPr/>
        </p:nvSpPr>
        <p:spPr>
          <a:xfrm>
            <a:off x="1769242" y="208840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2" name="Google Shape;472;p45"/>
          <p:cNvSpPr/>
          <p:nvPr/>
        </p:nvSpPr>
        <p:spPr>
          <a:xfrm>
            <a:off x="1769242" y="158884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3" name="Google Shape;473;p45"/>
          <p:cNvSpPr/>
          <p:nvPr/>
        </p:nvSpPr>
        <p:spPr>
          <a:xfrm>
            <a:off x="2895023" y="1588845"/>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4" name="Google Shape;474;p45"/>
          <p:cNvSpPr/>
          <p:nvPr/>
        </p:nvSpPr>
        <p:spPr>
          <a:xfrm>
            <a:off x="1769242" y="2539810"/>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5" name="Google Shape;475;p45"/>
          <p:cNvSpPr/>
          <p:nvPr/>
        </p:nvSpPr>
        <p:spPr>
          <a:xfrm>
            <a:off x="1769242" y="394659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6" name="Google Shape;476;p45"/>
          <p:cNvSpPr/>
          <p:nvPr/>
        </p:nvSpPr>
        <p:spPr>
          <a:xfrm>
            <a:off x="2318951" y="158884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77" name="Google Shape;477;p45"/>
          <p:cNvSpPr/>
          <p:nvPr/>
        </p:nvSpPr>
        <p:spPr>
          <a:xfrm>
            <a:off x="5955200" y="2253936"/>
            <a:ext cx="613103" cy="350345"/>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478" name="Google Shape;478;p45"/>
          <p:cNvSpPr/>
          <p:nvPr/>
        </p:nvSpPr>
        <p:spPr>
          <a:xfrm>
            <a:off x="3800577" y="3022477"/>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479" name="Google Shape;479;p45"/>
          <p:cNvSpPr/>
          <p:nvPr/>
        </p:nvSpPr>
        <p:spPr>
          <a:xfrm>
            <a:off x="4919930" y="3501656"/>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480" name="Google Shape;480;p45"/>
          <p:cNvCxnSpPr>
            <a:stCxn id="478" idx="6"/>
            <a:endCxn id="479" idx="1"/>
          </p:cNvCxnSpPr>
          <p:nvPr/>
        </p:nvCxnSpPr>
        <p:spPr>
          <a:xfrm>
            <a:off x="4413680" y="3197649"/>
            <a:ext cx="596100" cy="355200"/>
          </a:xfrm>
          <a:prstGeom prst="straightConnector1">
            <a:avLst/>
          </a:prstGeom>
          <a:noFill/>
          <a:ln cap="flat" cmpd="sng" w="19050">
            <a:solidFill>
              <a:srgbClr val="3F3F3F"/>
            </a:solidFill>
            <a:prstDash val="solid"/>
            <a:round/>
            <a:headEnd len="sm" w="sm" type="none"/>
            <a:tailEnd len="med" w="med" type="triangle"/>
          </a:ln>
        </p:spPr>
      </p:cxnSp>
      <p:sp>
        <p:nvSpPr>
          <p:cNvPr id="481" name="Google Shape;481;p45"/>
          <p:cNvSpPr txBox="1"/>
          <p:nvPr/>
        </p:nvSpPr>
        <p:spPr>
          <a:xfrm>
            <a:off x="4467109" y="3271397"/>
            <a:ext cx="399393" cy="338554"/>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482" name="Google Shape;482;p45"/>
          <p:cNvSpPr/>
          <p:nvPr/>
        </p:nvSpPr>
        <p:spPr>
          <a:xfrm>
            <a:off x="4554043" y="4239955"/>
            <a:ext cx="613103" cy="350345"/>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483" name="Google Shape;483;p45"/>
          <p:cNvCxnSpPr>
            <a:stCxn id="482" idx="0"/>
            <a:endCxn id="479" idx="4"/>
          </p:cNvCxnSpPr>
          <p:nvPr/>
        </p:nvCxnSpPr>
        <p:spPr>
          <a:xfrm flipH="1" rot="10800000">
            <a:off x="4860595" y="3852055"/>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484" name="Google Shape;484;p45"/>
          <p:cNvSpPr txBox="1"/>
          <p:nvPr/>
        </p:nvSpPr>
        <p:spPr>
          <a:xfrm>
            <a:off x="4967449" y="3924774"/>
            <a:ext cx="399393" cy="338554"/>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485" name="Google Shape;485;p45"/>
          <p:cNvSpPr/>
          <p:nvPr/>
        </p:nvSpPr>
        <p:spPr>
          <a:xfrm>
            <a:off x="1769242" y="3462538"/>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86" name="Google Shape;486;p45"/>
          <p:cNvSpPr txBox="1"/>
          <p:nvPr/>
        </p:nvSpPr>
        <p:spPr>
          <a:xfrm>
            <a:off x="1005490" y="1506483"/>
            <a:ext cx="2308800" cy="2940000"/>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46"/>
          <p:cNvSpPr/>
          <p:nvPr/>
        </p:nvSpPr>
        <p:spPr>
          <a:xfrm>
            <a:off x="1769242" y="158884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2" name="Google Shape;492;p46"/>
          <p:cNvSpPr/>
          <p:nvPr/>
        </p:nvSpPr>
        <p:spPr>
          <a:xfrm>
            <a:off x="2895023" y="1588845"/>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3" name="Google Shape;493;p46"/>
          <p:cNvSpPr/>
          <p:nvPr/>
        </p:nvSpPr>
        <p:spPr>
          <a:xfrm>
            <a:off x="2318951" y="158884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4" name="Google Shape;494;p46"/>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Implication Graphs</a:t>
            </a:r>
            <a:endParaRPr sz="3600">
              <a:solidFill>
                <a:srgbClr val="FFB600"/>
              </a:solidFill>
            </a:endParaRPr>
          </a:p>
        </p:txBody>
      </p:sp>
      <p:sp>
        <p:nvSpPr>
          <p:cNvPr id="495" name="Google Shape;495;p46"/>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496" name="Google Shape;496;p46"/>
          <p:cNvGrpSpPr/>
          <p:nvPr/>
        </p:nvGrpSpPr>
        <p:grpSpPr>
          <a:xfrm>
            <a:off x="8078089" y="287509"/>
            <a:ext cx="750970" cy="806615"/>
            <a:chOff x="611175" y="2326900"/>
            <a:chExt cx="362700" cy="389575"/>
          </a:xfrm>
        </p:grpSpPr>
        <p:sp>
          <p:nvSpPr>
            <p:cNvPr id="497" name="Google Shape;497;p46"/>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46"/>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46"/>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46"/>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1" name="Google Shape;501;p46"/>
          <p:cNvSpPr/>
          <p:nvPr/>
        </p:nvSpPr>
        <p:spPr>
          <a:xfrm>
            <a:off x="1769242" y="208840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2" name="Google Shape;502;p46"/>
          <p:cNvSpPr/>
          <p:nvPr/>
        </p:nvSpPr>
        <p:spPr>
          <a:xfrm>
            <a:off x="2318951" y="2088406"/>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3" name="Google Shape;503;p46"/>
          <p:cNvSpPr/>
          <p:nvPr/>
        </p:nvSpPr>
        <p:spPr>
          <a:xfrm>
            <a:off x="1769242" y="2539810"/>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4" name="Google Shape;504;p46"/>
          <p:cNvSpPr/>
          <p:nvPr/>
        </p:nvSpPr>
        <p:spPr>
          <a:xfrm>
            <a:off x="1769242" y="394659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5" name="Google Shape;505;p46"/>
          <p:cNvSpPr/>
          <p:nvPr/>
        </p:nvSpPr>
        <p:spPr>
          <a:xfrm>
            <a:off x="5955200" y="2253936"/>
            <a:ext cx="613103" cy="350345"/>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06" name="Google Shape;506;p46"/>
          <p:cNvSpPr/>
          <p:nvPr/>
        </p:nvSpPr>
        <p:spPr>
          <a:xfrm>
            <a:off x="3800577" y="3022477"/>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07" name="Google Shape;507;p46"/>
          <p:cNvSpPr/>
          <p:nvPr/>
        </p:nvSpPr>
        <p:spPr>
          <a:xfrm>
            <a:off x="3800578" y="2253936"/>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08" name="Google Shape;508;p46"/>
          <p:cNvSpPr/>
          <p:nvPr/>
        </p:nvSpPr>
        <p:spPr>
          <a:xfrm>
            <a:off x="4919930" y="3501656"/>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509" name="Google Shape;509;p46"/>
          <p:cNvCxnSpPr>
            <a:stCxn id="506" idx="6"/>
            <a:endCxn id="508" idx="1"/>
          </p:cNvCxnSpPr>
          <p:nvPr/>
        </p:nvCxnSpPr>
        <p:spPr>
          <a:xfrm>
            <a:off x="4413680" y="3197649"/>
            <a:ext cx="596100" cy="355200"/>
          </a:xfrm>
          <a:prstGeom prst="straightConnector1">
            <a:avLst/>
          </a:prstGeom>
          <a:noFill/>
          <a:ln cap="flat" cmpd="sng" w="19050">
            <a:solidFill>
              <a:srgbClr val="3F3F3F"/>
            </a:solidFill>
            <a:prstDash val="solid"/>
            <a:round/>
            <a:headEnd len="sm" w="sm" type="none"/>
            <a:tailEnd len="med" w="med" type="triangle"/>
          </a:ln>
        </p:spPr>
      </p:cxnSp>
      <p:sp>
        <p:nvSpPr>
          <p:cNvPr id="510" name="Google Shape;510;p46"/>
          <p:cNvSpPr txBox="1"/>
          <p:nvPr/>
        </p:nvSpPr>
        <p:spPr>
          <a:xfrm>
            <a:off x="4467109" y="3271397"/>
            <a:ext cx="399393" cy="338554"/>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11" name="Google Shape;511;p46"/>
          <p:cNvSpPr/>
          <p:nvPr/>
        </p:nvSpPr>
        <p:spPr>
          <a:xfrm>
            <a:off x="4554043" y="4239955"/>
            <a:ext cx="613103" cy="350345"/>
          </a:xfrm>
          <a:prstGeom prst="ellipse">
            <a:avLst/>
          </a:prstGeom>
          <a:blipFill rotWithShape="1">
            <a:blip r:embed="rId8">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512" name="Google Shape;512;p46"/>
          <p:cNvCxnSpPr>
            <a:stCxn id="511" idx="0"/>
            <a:endCxn id="508" idx="4"/>
          </p:cNvCxnSpPr>
          <p:nvPr/>
        </p:nvCxnSpPr>
        <p:spPr>
          <a:xfrm flipH="1" rot="10800000">
            <a:off x="4860595" y="3852055"/>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513" name="Google Shape;513;p46"/>
          <p:cNvSpPr txBox="1"/>
          <p:nvPr/>
        </p:nvSpPr>
        <p:spPr>
          <a:xfrm>
            <a:off x="4967449" y="3924774"/>
            <a:ext cx="399393" cy="338554"/>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14" name="Google Shape;514;p46"/>
          <p:cNvSpPr/>
          <p:nvPr/>
        </p:nvSpPr>
        <p:spPr>
          <a:xfrm>
            <a:off x="1769242" y="3462538"/>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5" name="Google Shape;515;p46"/>
          <p:cNvSpPr txBox="1"/>
          <p:nvPr/>
        </p:nvSpPr>
        <p:spPr>
          <a:xfrm>
            <a:off x="1005490" y="1506483"/>
            <a:ext cx="2308800" cy="2940000"/>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7"/>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Implication Graphs</a:t>
            </a:r>
            <a:endParaRPr sz="3600">
              <a:solidFill>
                <a:srgbClr val="FFB600"/>
              </a:solidFill>
            </a:endParaRPr>
          </a:p>
        </p:txBody>
      </p:sp>
      <p:sp>
        <p:nvSpPr>
          <p:cNvPr id="521" name="Google Shape;521;p4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522" name="Google Shape;522;p47"/>
          <p:cNvGrpSpPr/>
          <p:nvPr/>
        </p:nvGrpSpPr>
        <p:grpSpPr>
          <a:xfrm>
            <a:off x="8078089" y="287509"/>
            <a:ext cx="750970" cy="806615"/>
            <a:chOff x="611175" y="2326900"/>
            <a:chExt cx="362700" cy="389575"/>
          </a:xfrm>
        </p:grpSpPr>
        <p:sp>
          <p:nvSpPr>
            <p:cNvPr id="523" name="Google Shape;523;p47"/>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47"/>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47"/>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47"/>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7" name="Google Shape;527;p47"/>
          <p:cNvSpPr/>
          <p:nvPr/>
        </p:nvSpPr>
        <p:spPr>
          <a:xfrm>
            <a:off x="1769242" y="208840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8" name="Google Shape;528;p47"/>
          <p:cNvSpPr/>
          <p:nvPr/>
        </p:nvSpPr>
        <p:spPr>
          <a:xfrm>
            <a:off x="2318951" y="2088406"/>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9" name="Google Shape;529;p47"/>
          <p:cNvSpPr/>
          <p:nvPr/>
        </p:nvSpPr>
        <p:spPr>
          <a:xfrm>
            <a:off x="1769242" y="2539810"/>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0" name="Google Shape;530;p47"/>
          <p:cNvSpPr/>
          <p:nvPr/>
        </p:nvSpPr>
        <p:spPr>
          <a:xfrm>
            <a:off x="2318951" y="2539809"/>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1" name="Google Shape;531;p47"/>
          <p:cNvSpPr/>
          <p:nvPr/>
        </p:nvSpPr>
        <p:spPr>
          <a:xfrm>
            <a:off x="2889681" y="2088406"/>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2" name="Google Shape;532;p47"/>
          <p:cNvSpPr/>
          <p:nvPr/>
        </p:nvSpPr>
        <p:spPr>
          <a:xfrm>
            <a:off x="1769242" y="394659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3" name="Google Shape;533;p47"/>
          <p:cNvSpPr/>
          <p:nvPr/>
        </p:nvSpPr>
        <p:spPr>
          <a:xfrm>
            <a:off x="1769242" y="158884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4" name="Google Shape;534;p47"/>
          <p:cNvSpPr/>
          <p:nvPr/>
        </p:nvSpPr>
        <p:spPr>
          <a:xfrm>
            <a:off x="2895023" y="1588845"/>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5" name="Google Shape;535;p47"/>
          <p:cNvSpPr/>
          <p:nvPr/>
        </p:nvSpPr>
        <p:spPr>
          <a:xfrm>
            <a:off x="2318951" y="158884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6" name="Google Shape;536;p47"/>
          <p:cNvSpPr/>
          <p:nvPr/>
        </p:nvSpPr>
        <p:spPr>
          <a:xfrm>
            <a:off x="5955200" y="2253936"/>
            <a:ext cx="613103" cy="350345"/>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37" name="Google Shape;537;p47"/>
          <p:cNvSpPr/>
          <p:nvPr/>
        </p:nvSpPr>
        <p:spPr>
          <a:xfrm>
            <a:off x="3800577" y="3022477"/>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38" name="Google Shape;538;p47"/>
          <p:cNvSpPr/>
          <p:nvPr/>
        </p:nvSpPr>
        <p:spPr>
          <a:xfrm>
            <a:off x="3800578" y="2253936"/>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39" name="Google Shape;539;p47"/>
          <p:cNvSpPr/>
          <p:nvPr/>
        </p:nvSpPr>
        <p:spPr>
          <a:xfrm>
            <a:off x="4919930" y="3501656"/>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40" name="Google Shape;540;p47"/>
          <p:cNvSpPr/>
          <p:nvPr/>
        </p:nvSpPr>
        <p:spPr>
          <a:xfrm>
            <a:off x="4919930" y="2604281"/>
            <a:ext cx="613103" cy="350345"/>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541" name="Google Shape;541;p47"/>
          <p:cNvCxnSpPr>
            <a:stCxn id="537" idx="6"/>
            <a:endCxn id="539" idx="1"/>
          </p:cNvCxnSpPr>
          <p:nvPr/>
        </p:nvCxnSpPr>
        <p:spPr>
          <a:xfrm>
            <a:off x="4413680" y="3197649"/>
            <a:ext cx="596100" cy="355200"/>
          </a:xfrm>
          <a:prstGeom prst="straightConnector1">
            <a:avLst/>
          </a:prstGeom>
          <a:noFill/>
          <a:ln cap="flat" cmpd="sng" w="19050">
            <a:solidFill>
              <a:srgbClr val="3F3F3F"/>
            </a:solidFill>
            <a:prstDash val="solid"/>
            <a:round/>
            <a:headEnd len="sm" w="sm" type="none"/>
            <a:tailEnd len="med" w="med" type="triangle"/>
          </a:ln>
        </p:spPr>
      </p:cxnSp>
      <p:cxnSp>
        <p:nvCxnSpPr>
          <p:cNvPr id="542" name="Google Shape;542;p47"/>
          <p:cNvCxnSpPr>
            <a:stCxn id="538" idx="6"/>
            <a:endCxn id="540" idx="1"/>
          </p:cNvCxnSpPr>
          <p:nvPr/>
        </p:nvCxnSpPr>
        <p:spPr>
          <a:xfrm>
            <a:off x="4413681" y="2429109"/>
            <a:ext cx="596100" cy="226500"/>
          </a:xfrm>
          <a:prstGeom prst="straightConnector1">
            <a:avLst/>
          </a:prstGeom>
          <a:noFill/>
          <a:ln cap="flat" cmpd="sng" w="19050">
            <a:solidFill>
              <a:srgbClr val="3F3F3F"/>
            </a:solidFill>
            <a:prstDash val="solid"/>
            <a:round/>
            <a:headEnd len="sm" w="sm" type="none"/>
            <a:tailEnd len="med" w="med" type="triangle"/>
          </a:ln>
        </p:spPr>
      </p:cxnSp>
      <p:cxnSp>
        <p:nvCxnSpPr>
          <p:cNvPr id="543" name="Google Shape;543;p47"/>
          <p:cNvCxnSpPr>
            <a:stCxn id="537" idx="6"/>
            <a:endCxn id="540" idx="3"/>
          </p:cNvCxnSpPr>
          <p:nvPr/>
        </p:nvCxnSpPr>
        <p:spPr>
          <a:xfrm flipH="1" rot="10800000">
            <a:off x="4413680" y="2903350"/>
            <a:ext cx="596100" cy="294300"/>
          </a:xfrm>
          <a:prstGeom prst="straightConnector1">
            <a:avLst/>
          </a:prstGeom>
          <a:noFill/>
          <a:ln cap="flat" cmpd="sng" w="19050">
            <a:solidFill>
              <a:srgbClr val="3F3F3F"/>
            </a:solidFill>
            <a:prstDash val="solid"/>
            <a:round/>
            <a:headEnd len="sm" w="sm" type="none"/>
            <a:tailEnd len="med" w="med" type="triangle"/>
          </a:ln>
        </p:spPr>
      </p:cxnSp>
      <p:sp>
        <p:nvSpPr>
          <p:cNvPr id="544" name="Google Shape;544;p47"/>
          <p:cNvSpPr txBox="1"/>
          <p:nvPr/>
        </p:nvSpPr>
        <p:spPr>
          <a:xfrm>
            <a:off x="4461202" y="2723373"/>
            <a:ext cx="399393" cy="338554"/>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45" name="Google Shape;545;p47"/>
          <p:cNvSpPr txBox="1"/>
          <p:nvPr/>
        </p:nvSpPr>
        <p:spPr>
          <a:xfrm>
            <a:off x="4467109" y="3271397"/>
            <a:ext cx="399393" cy="338554"/>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46" name="Google Shape;546;p47"/>
          <p:cNvSpPr txBox="1"/>
          <p:nvPr/>
        </p:nvSpPr>
        <p:spPr>
          <a:xfrm>
            <a:off x="4499274" y="2191971"/>
            <a:ext cx="399393" cy="338554"/>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47" name="Google Shape;547;p47"/>
          <p:cNvSpPr/>
          <p:nvPr/>
        </p:nvSpPr>
        <p:spPr>
          <a:xfrm>
            <a:off x="4554043" y="4239955"/>
            <a:ext cx="613103" cy="350345"/>
          </a:xfrm>
          <a:prstGeom prst="ellipse">
            <a:avLst/>
          </a:prstGeom>
          <a:blipFill rotWithShape="1">
            <a:blip r:embed="rId11">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548" name="Google Shape;548;p47"/>
          <p:cNvCxnSpPr>
            <a:stCxn id="547" idx="0"/>
            <a:endCxn id="539" idx="4"/>
          </p:cNvCxnSpPr>
          <p:nvPr/>
        </p:nvCxnSpPr>
        <p:spPr>
          <a:xfrm flipH="1" rot="10800000">
            <a:off x="4860595" y="3852055"/>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549" name="Google Shape;549;p47"/>
          <p:cNvSpPr txBox="1"/>
          <p:nvPr/>
        </p:nvSpPr>
        <p:spPr>
          <a:xfrm>
            <a:off x="4967449" y="3924774"/>
            <a:ext cx="399393" cy="338554"/>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50" name="Google Shape;550;p47"/>
          <p:cNvSpPr/>
          <p:nvPr/>
        </p:nvSpPr>
        <p:spPr>
          <a:xfrm>
            <a:off x="1769242" y="3462538"/>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1" name="Google Shape;551;p47"/>
          <p:cNvSpPr txBox="1"/>
          <p:nvPr/>
        </p:nvSpPr>
        <p:spPr>
          <a:xfrm>
            <a:off x="1005490" y="1506483"/>
            <a:ext cx="2308800" cy="2940000"/>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8"/>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Implication Graphs</a:t>
            </a:r>
            <a:endParaRPr sz="3600">
              <a:solidFill>
                <a:srgbClr val="FFB600"/>
              </a:solidFill>
            </a:endParaRPr>
          </a:p>
        </p:txBody>
      </p:sp>
      <p:sp>
        <p:nvSpPr>
          <p:cNvPr id="557" name="Google Shape;557;p48"/>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558" name="Google Shape;558;p48"/>
          <p:cNvGrpSpPr/>
          <p:nvPr/>
        </p:nvGrpSpPr>
        <p:grpSpPr>
          <a:xfrm>
            <a:off x="8078089" y="287509"/>
            <a:ext cx="750970" cy="806615"/>
            <a:chOff x="611175" y="2326900"/>
            <a:chExt cx="362700" cy="389575"/>
          </a:xfrm>
        </p:grpSpPr>
        <p:sp>
          <p:nvSpPr>
            <p:cNvPr id="559" name="Google Shape;559;p48"/>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48"/>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48"/>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48"/>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3" name="Google Shape;563;p48"/>
          <p:cNvSpPr/>
          <p:nvPr/>
        </p:nvSpPr>
        <p:spPr>
          <a:xfrm>
            <a:off x="1769242" y="208840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4" name="Google Shape;564;p48"/>
          <p:cNvSpPr/>
          <p:nvPr/>
        </p:nvSpPr>
        <p:spPr>
          <a:xfrm>
            <a:off x="2318951" y="2088406"/>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5" name="Google Shape;565;p48"/>
          <p:cNvSpPr/>
          <p:nvPr/>
        </p:nvSpPr>
        <p:spPr>
          <a:xfrm>
            <a:off x="1769242" y="2539810"/>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6" name="Google Shape;566;p48"/>
          <p:cNvSpPr/>
          <p:nvPr/>
        </p:nvSpPr>
        <p:spPr>
          <a:xfrm>
            <a:off x="2318951" y="2539809"/>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7" name="Google Shape;567;p48"/>
          <p:cNvSpPr/>
          <p:nvPr/>
        </p:nvSpPr>
        <p:spPr>
          <a:xfrm>
            <a:off x="2889681" y="2088406"/>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8" name="Google Shape;568;p48"/>
          <p:cNvSpPr/>
          <p:nvPr/>
        </p:nvSpPr>
        <p:spPr>
          <a:xfrm>
            <a:off x="1769242" y="2991213"/>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69" name="Google Shape;569;p48"/>
          <p:cNvSpPr/>
          <p:nvPr/>
        </p:nvSpPr>
        <p:spPr>
          <a:xfrm>
            <a:off x="2897020" y="2539808"/>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0" name="Google Shape;570;p48"/>
          <p:cNvSpPr/>
          <p:nvPr/>
        </p:nvSpPr>
        <p:spPr>
          <a:xfrm>
            <a:off x="1769242" y="394659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1" name="Google Shape;571;p48"/>
          <p:cNvSpPr/>
          <p:nvPr/>
        </p:nvSpPr>
        <p:spPr>
          <a:xfrm>
            <a:off x="1769242" y="158884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2" name="Google Shape;572;p48"/>
          <p:cNvSpPr/>
          <p:nvPr/>
        </p:nvSpPr>
        <p:spPr>
          <a:xfrm>
            <a:off x="2895023" y="1588845"/>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3" name="Google Shape;573;p48"/>
          <p:cNvSpPr/>
          <p:nvPr/>
        </p:nvSpPr>
        <p:spPr>
          <a:xfrm>
            <a:off x="2318951" y="158884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74" name="Google Shape;574;p48"/>
          <p:cNvSpPr/>
          <p:nvPr/>
        </p:nvSpPr>
        <p:spPr>
          <a:xfrm>
            <a:off x="5955200" y="2253936"/>
            <a:ext cx="613103" cy="350345"/>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75" name="Google Shape;575;p48"/>
          <p:cNvSpPr/>
          <p:nvPr/>
        </p:nvSpPr>
        <p:spPr>
          <a:xfrm>
            <a:off x="3800577" y="3022477"/>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76" name="Google Shape;576;p48"/>
          <p:cNvSpPr/>
          <p:nvPr/>
        </p:nvSpPr>
        <p:spPr>
          <a:xfrm>
            <a:off x="3800578" y="2253936"/>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77" name="Google Shape;577;p48"/>
          <p:cNvSpPr/>
          <p:nvPr/>
        </p:nvSpPr>
        <p:spPr>
          <a:xfrm>
            <a:off x="4919930" y="3501656"/>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78" name="Google Shape;578;p48"/>
          <p:cNvSpPr/>
          <p:nvPr/>
        </p:nvSpPr>
        <p:spPr>
          <a:xfrm>
            <a:off x="4919930" y="2604281"/>
            <a:ext cx="613103" cy="350345"/>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79" name="Google Shape;579;p48"/>
          <p:cNvSpPr/>
          <p:nvPr/>
        </p:nvSpPr>
        <p:spPr>
          <a:xfrm>
            <a:off x="5955200" y="3019617"/>
            <a:ext cx="613103" cy="350345"/>
          </a:xfrm>
          <a:prstGeom prst="ellipse">
            <a:avLst/>
          </a:prstGeom>
          <a:blipFill rotWithShape="1">
            <a:blip r:embed="rId8">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580" name="Google Shape;580;p48"/>
          <p:cNvCxnSpPr>
            <a:stCxn id="575" idx="6"/>
            <a:endCxn id="577" idx="1"/>
          </p:cNvCxnSpPr>
          <p:nvPr/>
        </p:nvCxnSpPr>
        <p:spPr>
          <a:xfrm>
            <a:off x="4413680" y="3197649"/>
            <a:ext cx="596100" cy="355200"/>
          </a:xfrm>
          <a:prstGeom prst="straightConnector1">
            <a:avLst/>
          </a:prstGeom>
          <a:noFill/>
          <a:ln cap="flat" cmpd="sng" w="19050">
            <a:solidFill>
              <a:srgbClr val="3F3F3F"/>
            </a:solidFill>
            <a:prstDash val="solid"/>
            <a:round/>
            <a:headEnd len="sm" w="sm" type="none"/>
            <a:tailEnd len="med" w="med" type="triangle"/>
          </a:ln>
        </p:spPr>
      </p:cxnSp>
      <p:cxnSp>
        <p:nvCxnSpPr>
          <p:cNvPr id="581" name="Google Shape;581;p48"/>
          <p:cNvCxnSpPr>
            <a:stCxn id="576" idx="6"/>
            <a:endCxn id="578" idx="1"/>
          </p:cNvCxnSpPr>
          <p:nvPr/>
        </p:nvCxnSpPr>
        <p:spPr>
          <a:xfrm>
            <a:off x="4413681" y="2429109"/>
            <a:ext cx="596100" cy="226500"/>
          </a:xfrm>
          <a:prstGeom prst="straightConnector1">
            <a:avLst/>
          </a:prstGeom>
          <a:noFill/>
          <a:ln cap="flat" cmpd="sng" w="19050">
            <a:solidFill>
              <a:srgbClr val="3F3F3F"/>
            </a:solidFill>
            <a:prstDash val="solid"/>
            <a:round/>
            <a:headEnd len="sm" w="sm" type="none"/>
            <a:tailEnd len="med" w="med" type="triangle"/>
          </a:ln>
        </p:spPr>
      </p:cxnSp>
      <p:cxnSp>
        <p:nvCxnSpPr>
          <p:cNvPr id="582" name="Google Shape;582;p48"/>
          <p:cNvCxnSpPr>
            <a:stCxn id="575" idx="6"/>
            <a:endCxn id="578" idx="3"/>
          </p:cNvCxnSpPr>
          <p:nvPr/>
        </p:nvCxnSpPr>
        <p:spPr>
          <a:xfrm flipH="1" rot="10800000">
            <a:off x="4413680" y="2903350"/>
            <a:ext cx="596100" cy="294300"/>
          </a:xfrm>
          <a:prstGeom prst="straightConnector1">
            <a:avLst/>
          </a:prstGeom>
          <a:noFill/>
          <a:ln cap="flat" cmpd="sng" w="19050">
            <a:solidFill>
              <a:srgbClr val="3F3F3F"/>
            </a:solidFill>
            <a:prstDash val="solid"/>
            <a:round/>
            <a:headEnd len="sm" w="sm" type="none"/>
            <a:tailEnd len="med" w="med" type="triangle"/>
          </a:ln>
        </p:spPr>
      </p:cxnSp>
      <p:cxnSp>
        <p:nvCxnSpPr>
          <p:cNvPr id="583" name="Google Shape;583;p48"/>
          <p:cNvCxnSpPr>
            <a:stCxn id="577" idx="6"/>
            <a:endCxn id="579" idx="3"/>
          </p:cNvCxnSpPr>
          <p:nvPr/>
        </p:nvCxnSpPr>
        <p:spPr>
          <a:xfrm flipH="1" rot="10800000">
            <a:off x="5533033" y="3318629"/>
            <a:ext cx="512100" cy="358200"/>
          </a:xfrm>
          <a:prstGeom prst="straightConnector1">
            <a:avLst/>
          </a:prstGeom>
          <a:noFill/>
          <a:ln cap="flat" cmpd="sng" w="19050">
            <a:solidFill>
              <a:srgbClr val="3F3F3F"/>
            </a:solidFill>
            <a:prstDash val="solid"/>
            <a:round/>
            <a:headEnd len="sm" w="sm" type="none"/>
            <a:tailEnd len="med" w="med" type="triangle"/>
          </a:ln>
        </p:spPr>
      </p:cxnSp>
      <p:cxnSp>
        <p:nvCxnSpPr>
          <p:cNvPr id="584" name="Google Shape;584;p48"/>
          <p:cNvCxnSpPr>
            <a:stCxn id="578" idx="6"/>
            <a:endCxn id="579" idx="1"/>
          </p:cNvCxnSpPr>
          <p:nvPr/>
        </p:nvCxnSpPr>
        <p:spPr>
          <a:xfrm>
            <a:off x="5533033" y="2779454"/>
            <a:ext cx="512100" cy="291600"/>
          </a:xfrm>
          <a:prstGeom prst="straightConnector1">
            <a:avLst/>
          </a:prstGeom>
          <a:noFill/>
          <a:ln cap="flat" cmpd="sng" w="19050">
            <a:solidFill>
              <a:srgbClr val="3F3F3F"/>
            </a:solidFill>
            <a:prstDash val="solid"/>
            <a:round/>
            <a:headEnd len="sm" w="sm" type="none"/>
            <a:tailEnd len="med" w="med" type="triangle"/>
          </a:ln>
        </p:spPr>
      </p:cxnSp>
      <p:sp>
        <p:nvSpPr>
          <p:cNvPr id="585" name="Google Shape;585;p48"/>
          <p:cNvSpPr txBox="1"/>
          <p:nvPr/>
        </p:nvSpPr>
        <p:spPr>
          <a:xfrm>
            <a:off x="4461202" y="2723373"/>
            <a:ext cx="399393" cy="338554"/>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86" name="Google Shape;586;p48"/>
          <p:cNvSpPr txBox="1"/>
          <p:nvPr/>
        </p:nvSpPr>
        <p:spPr>
          <a:xfrm>
            <a:off x="4467109" y="3271397"/>
            <a:ext cx="399393" cy="338554"/>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87" name="Google Shape;587;p48"/>
          <p:cNvSpPr txBox="1"/>
          <p:nvPr/>
        </p:nvSpPr>
        <p:spPr>
          <a:xfrm>
            <a:off x="5608142" y="2610176"/>
            <a:ext cx="399393" cy="338554"/>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88" name="Google Shape;588;p48"/>
          <p:cNvSpPr txBox="1"/>
          <p:nvPr/>
        </p:nvSpPr>
        <p:spPr>
          <a:xfrm>
            <a:off x="5648650" y="3399048"/>
            <a:ext cx="399393" cy="338554"/>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89" name="Google Shape;589;p48"/>
          <p:cNvSpPr txBox="1"/>
          <p:nvPr/>
        </p:nvSpPr>
        <p:spPr>
          <a:xfrm>
            <a:off x="4499274" y="2191971"/>
            <a:ext cx="399393" cy="338554"/>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90" name="Google Shape;590;p48"/>
          <p:cNvSpPr/>
          <p:nvPr/>
        </p:nvSpPr>
        <p:spPr>
          <a:xfrm>
            <a:off x="4554043" y="4239955"/>
            <a:ext cx="613103" cy="350345"/>
          </a:xfrm>
          <a:prstGeom prst="ellipse">
            <a:avLst/>
          </a:prstGeom>
          <a:blipFill rotWithShape="1">
            <a:blip r:embed="rId1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591" name="Google Shape;591;p48"/>
          <p:cNvCxnSpPr>
            <a:stCxn id="590" idx="0"/>
            <a:endCxn id="577" idx="4"/>
          </p:cNvCxnSpPr>
          <p:nvPr/>
        </p:nvCxnSpPr>
        <p:spPr>
          <a:xfrm flipH="1" rot="10800000">
            <a:off x="4860595" y="3852055"/>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592" name="Google Shape;592;p48"/>
          <p:cNvSpPr txBox="1"/>
          <p:nvPr/>
        </p:nvSpPr>
        <p:spPr>
          <a:xfrm>
            <a:off x="4967449" y="3924774"/>
            <a:ext cx="399393" cy="338554"/>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593" name="Google Shape;593;p48"/>
          <p:cNvSpPr/>
          <p:nvPr/>
        </p:nvSpPr>
        <p:spPr>
          <a:xfrm>
            <a:off x="1766760" y="3466622"/>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4" name="Google Shape;594;p48"/>
          <p:cNvSpPr/>
          <p:nvPr/>
        </p:nvSpPr>
        <p:spPr>
          <a:xfrm>
            <a:off x="2316469" y="3463499"/>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5" name="Google Shape;595;p48"/>
          <p:cNvSpPr txBox="1"/>
          <p:nvPr/>
        </p:nvSpPr>
        <p:spPr>
          <a:xfrm>
            <a:off x="1005490" y="1506483"/>
            <a:ext cx="2308800" cy="2940000"/>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9"/>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Implication Graphs</a:t>
            </a:r>
            <a:endParaRPr sz="3600">
              <a:solidFill>
                <a:srgbClr val="FFB600"/>
              </a:solidFill>
            </a:endParaRPr>
          </a:p>
        </p:txBody>
      </p:sp>
      <p:sp>
        <p:nvSpPr>
          <p:cNvPr id="601" name="Google Shape;601;p49"/>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602" name="Google Shape;602;p49"/>
          <p:cNvGrpSpPr/>
          <p:nvPr/>
        </p:nvGrpSpPr>
        <p:grpSpPr>
          <a:xfrm>
            <a:off x="8078089" y="287509"/>
            <a:ext cx="750970" cy="806615"/>
            <a:chOff x="611175" y="2326900"/>
            <a:chExt cx="362700" cy="389575"/>
          </a:xfrm>
        </p:grpSpPr>
        <p:sp>
          <p:nvSpPr>
            <p:cNvPr id="603" name="Google Shape;603;p49"/>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49"/>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49"/>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49"/>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7" name="Google Shape;607;p49"/>
          <p:cNvSpPr/>
          <p:nvPr/>
        </p:nvSpPr>
        <p:spPr>
          <a:xfrm>
            <a:off x="1769242" y="3466622"/>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8" name="Google Shape;608;p49"/>
          <p:cNvSpPr/>
          <p:nvPr/>
        </p:nvSpPr>
        <p:spPr>
          <a:xfrm>
            <a:off x="1769242" y="208840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9" name="Google Shape;609;p49"/>
          <p:cNvSpPr/>
          <p:nvPr/>
        </p:nvSpPr>
        <p:spPr>
          <a:xfrm>
            <a:off x="2318951" y="2088406"/>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0" name="Google Shape;610;p49"/>
          <p:cNvSpPr/>
          <p:nvPr/>
        </p:nvSpPr>
        <p:spPr>
          <a:xfrm>
            <a:off x="1769242" y="2539810"/>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1" name="Google Shape;611;p49"/>
          <p:cNvSpPr/>
          <p:nvPr/>
        </p:nvSpPr>
        <p:spPr>
          <a:xfrm>
            <a:off x="2318951" y="2539809"/>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2" name="Google Shape;612;p49"/>
          <p:cNvSpPr/>
          <p:nvPr/>
        </p:nvSpPr>
        <p:spPr>
          <a:xfrm>
            <a:off x="2889681" y="2088406"/>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3" name="Google Shape;613;p49"/>
          <p:cNvSpPr/>
          <p:nvPr/>
        </p:nvSpPr>
        <p:spPr>
          <a:xfrm>
            <a:off x="1769242" y="2991213"/>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4" name="Google Shape;614;p49"/>
          <p:cNvSpPr/>
          <p:nvPr/>
        </p:nvSpPr>
        <p:spPr>
          <a:xfrm>
            <a:off x="2897020" y="2539808"/>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5" name="Google Shape;615;p49"/>
          <p:cNvSpPr/>
          <p:nvPr/>
        </p:nvSpPr>
        <p:spPr>
          <a:xfrm>
            <a:off x="2318951" y="3940718"/>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6" name="Google Shape;616;p49"/>
          <p:cNvSpPr/>
          <p:nvPr/>
        </p:nvSpPr>
        <p:spPr>
          <a:xfrm>
            <a:off x="2318951" y="3003215"/>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17" name="Google Shape;617;p49"/>
          <p:cNvPicPr preferRelativeResize="0"/>
          <p:nvPr/>
        </p:nvPicPr>
        <p:blipFill rotWithShape="1">
          <a:blip r:embed="rId3">
            <a:alphaModFix/>
          </a:blip>
          <a:srcRect b="0" l="0" r="0" t="0"/>
          <a:stretch/>
        </p:blipFill>
        <p:spPr>
          <a:xfrm>
            <a:off x="1764473" y="3945097"/>
            <a:ext cx="276225" cy="381000"/>
          </a:xfrm>
          <a:prstGeom prst="rect">
            <a:avLst/>
          </a:prstGeom>
          <a:noFill/>
          <a:ln>
            <a:noFill/>
          </a:ln>
        </p:spPr>
      </p:pic>
      <p:sp>
        <p:nvSpPr>
          <p:cNvPr id="618" name="Google Shape;618;p49"/>
          <p:cNvSpPr/>
          <p:nvPr/>
        </p:nvSpPr>
        <p:spPr>
          <a:xfrm>
            <a:off x="1769242" y="158884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9" name="Google Shape;619;p49"/>
          <p:cNvSpPr/>
          <p:nvPr/>
        </p:nvSpPr>
        <p:spPr>
          <a:xfrm>
            <a:off x="2895023" y="1588845"/>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20" name="Google Shape;620;p49"/>
          <p:cNvSpPr/>
          <p:nvPr/>
        </p:nvSpPr>
        <p:spPr>
          <a:xfrm>
            <a:off x="2318951" y="158884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21" name="Google Shape;621;p49"/>
          <p:cNvSpPr/>
          <p:nvPr/>
        </p:nvSpPr>
        <p:spPr>
          <a:xfrm>
            <a:off x="5955200" y="2253936"/>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22" name="Google Shape;622;p49"/>
          <p:cNvSpPr/>
          <p:nvPr/>
        </p:nvSpPr>
        <p:spPr>
          <a:xfrm>
            <a:off x="3800577" y="3022477"/>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23" name="Google Shape;623;p49"/>
          <p:cNvSpPr/>
          <p:nvPr/>
        </p:nvSpPr>
        <p:spPr>
          <a:xfrm>
            <a:off x="3800578" y="2253936"/>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24" name="Google Shape;624;p49"/>
          <p:cNvSpPr/>
          <p:nvPr/>
        </p:nvSpPr>
        <p:spPr>
          <a:xfrm>
            <a:off x="4919930" y="3501656"/>
            <a:ext cx="613103" cy="350345"/>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25" name="Google Shape;625;p49"/>
          <p:cNvSpPr/>
          <p:nvPr/>
        </p:nvSpPr>
        <p:spPr>
          <a:xfrm>
            <a:off x="4919930" y="2604281"/>
            <a:ext cx="613103" cy="350345"/>
          </a:xfrm>
          <a:prstGeom prst="ellipse">
            <a:avLst/>
          </a:prstGeom>
          <a:blipFill rotWithShape="1">
            <a:blip r:embed="rId8">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26" name="Google Shape;626;p49"/>
          <p:cNvSpPr/>
          <p:nvPr/>
        </p:nvSpPr>
        <p:spPr>
          <a:xfrm>
            <a:off x="5955200" y="3019617"/>
            <a:ext cx="613103" cy="350345"/>
          </a:xfrm>
          <a:prstGeom prst="ellipse">
            <a:avLst/>
          </a:prstGeom>
          <a:blipFill rotWithShape="1">
            <a:blip r:embed="rId9">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27" name="Google Shape;627;p49"/>
          <p:cNvSpPr/>
          <p:nvPr/>
        </p:nvSpPr>
        <p:spPr>
          <a:xfrm>
            <a:off x="6969448" y="3501656"/>
            <a:ext cx="613103" cy="350345"/>
          </a:xfrm>
          <a:prstGeom prst="ellipse">
            <a:avLst/>
          </a:prstGeom>
          <a:blipFill rotWithShape="1">
            <a:blip r:embed="rId10">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628" name="Google Shape;628;p49"/>
          <p:cNvCxnSpPr>
            <a:stCxn id="622" idx="6"/>
            <a:endCxn id="624" idx="1"/>
          </p:cNvCxnSpPr>
          <p:nvPr/>
        </p:nvCxnSpPr>
        <p:spPr>
          <a:xfrm>
            <a:off x="4413680" y="3197649"/>
            <a:ext cx="596100" cy="355200"/>
          </a:xfrm>
          <a:prstGeom prst="straightConnector1">
            <a:avLst/>
          </a:prstGeom>
          <a:noFill/>
          <a:ln cap="flat" cmpd="sng" w="19050">
            <a:solidFill>
              <a:srgbClr val="3F3F3F"/>
            </a:solidFill>
            <a:prstDash val="solid"/>
            <a:round/>
            <a:headEnd len="sm" w="sm" type="none"/>
            <a:tailEnd len="med" w="med" type="triangle"/>
          </a:ln>
        </p:spPr>
      </p:cxnSp>
      <p:cxnSp>
        <p:nvCxnSpPr>
          <p:cNvPr id="629" name="Google Shape;629;p49"/>
          <p:cNvCxnSpPr>
            <a:stCxn id="623" idx="6"/>
            <a:endCxn id="625" idx="1"/>
          </p:cNvCxnSpPr>
          <p:nvPr/>
        </p:nvCxnSpPr>
        <p:spPr>
          <a:xfrm>
            <a:off x="4413681" y="2429109"/>
            <a:ext cx="596100" cy="226500"/>
          </a:xfrm>
          <a:prstGeom prst="straightConnector1">
            <a:avLst/>
          </a:prstGeom>
          <a:noFill/>
          <a:ln cap="flat" cmpd="sng" w="19050">
            <a:solidFill>
              <a:srgbClr val="3F3F3F"/>
            </a:solidFill>
            <a:prstDash val="solid"/>
            <a:round/>
            <a:headEnd len="sm" w="sm" type="none"/>
            <a:tailEnd len="med" w="med" type="triangle"/>
          </a:ln>
        </p:spPr>
      </p:cxnSp>
      <p:cxnSp>
        <p:nvCxnSpPr>
          <p:cNvPr id="630" name="Google Shape;630;p49"/>
          <p:cNvCxnSpPr>
            <a:stCxn id="622" idx="6"/>
            <a:endCxn id="625" idx="3"/>
          </p:cNvCxnSpPr>
          <p:nvPr/>
        </p:nvCxnSpPr>
        <p:spPr>
          <a:xfrm flipH="1" rot="10800000">
            <a:off x="4413680" y="2903350"/>
            <a:ext cx="596100" cy="294300"/>
          </a:xfrm>
          <a:prstGeom prst="straightConnector1">
            <a:avLst/>
          </a:prstGeom>
          <a:noFill/>
          <a:ln cap="flat" cmpd="sng" w="19050">
            <a:solidFill>
              <a:srgbClr val="3F3F3F"/>
            </a:solidFill>
            <a:prstDash val="solid"/>
            <a:round/>
            <a:headEnd len="sm" w="sm" type="none"/>
            <a:tailEnd len="med" w="med" type="triangle"/>
          </a:ln>
        </p:spPr>
      </p:cxnSp>
      <p:cxnSp>
        <p:nvCxnSpPr>
          <p:cNvPr id="631" name="Google Shape;631;p49"/>
          <p:cNvCxnSpPr>
            <a:stCxn id="624" idx="6"/>
            <a:endCxn id="626" idx="3"/>
          </p:cNvCxnSpPr>
          <p:nvPr/>
        </p:nvCxnSpPr>
        <p:spPr>
          <a:xfrm flipH="1" rot="10800000">
            <a:off x="5533033" y="3318629"/>
            <a:ext cx="512100" cy="358200"/>
          </a:xfrm>
          <a:prstGeom prst="straightConnector1">
            <a:avLst/>
          </a:prstGeom>
          <a:noFill/>
          <a:ln cap="flat" cmpd="sng" w="19050">
            <a:solidFill>
              <a:srgbClr val="3F3F3F"/>
            </a:solidFill>
            <a:prstDash val="solid"/>
            <a:round/>
            <a:headEnd len="sm" w="sm" type="none"/>
            <a:tailEnd len="med" w="med" type="triangle"/>
          </a:ln>
        </p:spPr>
      </p:cxnSp>
      <p:cxnSp>
        <p:nvCxnSpPr>
          <p:cNvPr id="632" name="Google Shape;632;p49"/>
          <p:cNvCxnSpPr>
            <a:stCxn id="625" idx="6"/>
            <a:endCxn id="626" idx="1"/>
          </p:cNvCxnSpPr>
          <p:nvPr/>
        </p:nvCxnSpPr>
        <p:spPr>
          <a:xfrm>
            <a:off x="5533033" y="2779454"/>
            <a:ext cx="512100" cy="291600"/>
          </a:xfrm>
          <a:prstGeom prst="straightConnector1">
            <a:avLst/>
          </a:prstGeom>
          <a:noFill/>
          <a:ln cap="flat" cmpd="sng" w="19050">
            <a:solidFill>
              <a:srgbClr val="3F3F3F"/>
            </a:solidFill>
            <a:prstDash val="solid"/>
            <a:round/>
            <a:headEnd len="sm" w="sm" type="none"/>
            <a:tailEnd len="med" w="med" type="triangle"/>
          </a:ln>
        </p:spPr>
      </p:cxnSp>
      <p:cxnSp>
        <p:nvCxnSpPr>
          <p:cNvPr id="633" name="Google Shape;633;p49"/>
          <p:cNvCxnSpPr>
            <a:stCxn id="626" idx="6"/>
            <a:endCxn id="627" idx="1"/>
          </p:cNvCxnSpPr>
          <p:nvPr/>
        </p:nvCxnSpPr>
        <p:spPr>
          <a:xfrm>
            <a:off x="6568303" y="3194790"/>
            <a:ext cx="490800" cy="358200"/>
          </a:xfrm>
          <a:prstGeom prst="straightConnector1">
            <a:avLst/>
          </a:prstGeom>
          <a:noFill/>
          <a:ln cap="flat" cmpd="sng" w="19050">
            <a:solidFill>
              <a:srgbClr val="3F3F3F"/>
            </a:solidFill>
            <a:prstDash val="solid"/>
            <a:round/>
            <a:headEnd len="sm" w="sm" type="none"/>
            <a:tailEnd len="med" w="med" type="triangle"/>
          </a:ln>
        </p:spPr>
      </p:cxnSp>
      <p:sp>
        <p:nvSpPr>
          <p:cNvPr id="634" name="Google Shape;634;p49"/>
          <p:cNvSpPr txBox="1"/>
          <p:nvPr/>
        </p:nvSpPr>
        <p:spPr>
          <a:xfrm>
            <a:off x="4461202" y="2723373"/>
            <a:ext cx="399393" cy="338554"/>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35" name="Google Shape;635;p49"/>
          <p:cNvSpPr txBox="1"/>
          <p:nvPr/>
        </p:nvSpPr>
        <p:spPr>
          <a:xfrm>
            <a:off x="4467109" y="3271397"/>
            <a:ext cx="399393" cy="338554"/>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36" name="Google Shape;636;p49"/>
          <p:cNvSpPr txBox="1"/>
          <p:nvPr/>
        </p:nvSpPr>
        <p:spPr>
          <a:xfrm>
            <a:off x="5608142" y="2610176"/>
            <a:ext cx="399393" cy="338554"/>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37" name="Google Shape;637;p49"/>
          <p:cNvSpPr txBox="1"/>
          <p:nvPr/>
        </p:nvSpPr>
        <p:spPr>
          <a:xfrm>
            <a:off x="5648650" y="3399048"/>
            <a:ext cx="399393" cy="338554"/>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38" name="Google Shape;638;p49"/>
          <p:cNvSpPr txBox="1"/>
          <p:nvPr/>
        </p:nvSpPr>
        <p:spPr>
          <a:xfrm>
            <a:off x="4499274" y="2191971"/>
            <a:ext cx="399393" cy="338554"/>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39" name="Google Shape;639;p49"/>
          <p:cNvSpPr txBox="1"/>
          <p:nvPr/>
        </p:nvSpPr>
        <p:spPr>
          <a:xfrm>
            <a:off x="6565247" y="3273244"/>
            <a:ext cx="399393" cy="338554"/>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40" name="Google Shape;640;p49"/>
          <p:cNvSpPr/>
          <p:nvPr/>
        </p:nvSpPr>
        <p:spPr>
          <a:xfrm>
            <a:off x="4554043" y="4239955"/>
            <a:ext cx="613103" cy="350345"/>
          </a:xfrm>
          <a:prstGeom prst="ellipse">
            <a:avLst/>
          </a:prstGeom>
          <a:blipFill rotWithShape="1">
            <a:blip r:embed="rId1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641" name="Google Shape;641;p49"/>
          <p:cNvCxnSpPr>
            <a:stCxn id="640" idx="0"/>
            <a:endCxn id="624" idx="4"/>
          </p:cNvCxnSpPr>
          <p:nvPr/>
        </p:nvCxnSpPr>
        <p:spPr>
          <a:xfrm flipH="1" rot="10800000">
            <a:off x="4860595" y="3852055"/>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642" name="Google Shape;642;p49"/>
          <p:cNvSpPr txBox="1"/>
          <p:nvPr/>
        </p:nvSpPr>
        <p:spPr>
          <a:xfrm>
            <a:off x="4967449" y="3924774"/>
            <a:ext cx="399393" cy="338554"/>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43" name="Google Shape;643;p49"/>
          <p:cNvSpPr/>
          <p:nvPr/>
        </p:nvSpPr>
        <p:spPr>
          <a:xfrm>
            <a:off x="2318951" y="3466622"/>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44" name="Google Shape;644;p49"/>
          <p:cNvSpPr txBox="1"/>
          <p:nvPr/>
        </p:nvSpPr>
        <p:spPr>
          <a:xfrm>
            <a:off x="1005490" y="1506483"/>
            <a:ext cx="2308800" cy="2940000"/>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50"/>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Implication Graphs</a:t>
            </a:r>
            <a:endParaRPr sz="3600">
              <a:solidFill>
                <a:srgbClr val="FFB600"/>
              </a:solidFill>
            </a:endParaRPr>
          </a:p>
        </p:txBody>
      </p:sp>
      <p:sp>
        <p:nvSpPr>
          <p:cNvPr id="650" name="Google Shape;650;p50"/>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651" name="Google Shape;651;p50"/>
          <p:cNvGrpSpPr/>
          <p:nvPr/>
        </p:nvGrpSpPr>
        <p:grpSpPr>
          <a:xfrm>
            <a:off x="8078090" y="287509"/>
            <a:ext cx="750970" cy="806615"/>
            <a:chOff x="611175" y="2326900"/>
            <a:chExt cx="362700" cy="389575"/>
          </a:xfrm>
        </p:grpSpPr>
        <p:sp>
          <p:nvSpPr>
            <p:cNvPr id="652" name="Google Shape;652;p50"/>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50"/>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50"/>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50"/>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6" name="Google Shape;656;p50"/>
          <p:cNvSpPr/>
          <p:nvPr/>
        </p:nvSpPr>
        <p:spPr>
          <a:xfrm>
            <a:off x="5955200" y="2253936"/>
            <a:ext cx="613200" cy="350400"/>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57" name="Google Shape;657;p50"/>
          <p:cNvSpPr/>
          <p:nvPr/>
        </p:nvSpPr>
        <p:spPr>
          <a:xfrm>
            <a:off x="3800577" y="3022477"/>
            <a:ext cx="613200" cy="350400"/>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58" name="Google Shape;658;p50"/>
          <p:cNvSpPr/>
          <p:nvPr/>
        </p:nvSpPr>
        <p:spPr>
          <a:xfrm>
            <a:off x="3800578" y="2253936"/>
            <a:ext cx="613200" cy="350400"/>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59" name="Google Shape;659;p50"/>
          <p:cNvSpPr/>
          <p:nvPr/>
        </p:nvSpPr>
        <p:spPr>
          <a:xfrm>
            <a:off x="4919930" y="3501656"/>
            <a:ext cx="613200" cy="350400"/>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60" name="Google Shape;660;p50"/>
          <p:cNvSpPr/>
          <p:nvPr/>
        </p:nvSpPr>
        <p:spPr>
          <a:xfrm>
            <a:off x="4919930" y="2604281"/>
            <a:ext cx="613200" cy="350400"/>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61" name="Google Shape;661;p50"/>
          <p:cNvSpPr/>
          <p:nvPr/>
        </p:nvSpPr>
        <p:spPr>
          <a:xfrm>
            <a:off x="5955200" y="3019617"/>
            <a:ext cx="613200" cy="350400"/>
          </a:xfrm>
          <a:prstGeom prst="ellipse">
            <a:avLst/>
          </a:prstGeom>
          <a:blipFill rotWithShape="1">
            <a:blip r:embed="rId8">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62" name="Google Shape;662;p50"/>
          <p:cNvSpPr/>
          <p:nvPr/>
        </p:nvSpPr>
        <p:spPr>
          <a:xfrm>
            <a:off x="6969448" y="3501656"/>
            <a:ext cx="613200" cy="350400"/>
          </a:xfrm>
          <a:prstGeom prst="ellipse">
            <a:avLst/>
          </a:prstGeom>
          <a:blipFill rotWithShape="1">
            <a:blip r:embed="rId9">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63" name="Google Shape;663;p50"/>
          <p:cNvSpPr/>
          <p:nvPr/>
        </p:nvSpPr>
        <p:spPr>
          <a:xfrm>
            <a:off x="6969448" y="2604281"/>
            <a:ext cx="613200" cy="350400"/>
          </a:xfrm>
          <a:prstGeom prst="ellipse">
            <a:avLst/>
          </a:prstGeom>
          <a:blipFill rotWithShape="1">
            <a:blip r:embed="rId10">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664" name="Google Shape;664;p50"/>
          <p:cNvCxnSpPr>
            <a:stCxn id="657" idx="6"/>
            <a:endCxn id="659" idx="1"/>
          </p:cNvCxnSpPr>
          <p:nvPr/>
        </p:nvCxnSpPr>
        <p:spPr>
          <a:xfrm>
            <a:off x="4413777" y="3197677"/>
            <a:ext cx="596100" cy="355200"/>
          </a:xfrm>
          <a:prstGeom prst="straightConnector1">
            <a:avLst/>
          </a:prstGeom>
          <a:noFill/>
          <a:ln cap="flat" cmpd="sng" w="19050">
            <a:solidFill>
              <a:srgbClr val="3F3F3F"/>
            </a:solidFill>
            <a:prstDash val="solid"/>
            <a:round/>
            <a:headEnd len="sm" w="sm" type="none"/>
            <a:tailEnd len="med" w="med" type="triangle"/>
          </a:ln>
        </p:spPr>
      </p:cxnSp>
      <p:cxnSp>
        <p:nvCxnSpPr>
          <p:cNvPr id="665" name="Google Shape;665;p50"/>
          <p:cNvCxnSpPr>
            <a:stCxn id="658" idx="6"/>
            <a:endCxn id="660" idx="1"/>
          </p:cNvCxnSpPr>
          <p:nvPr/>
        </p:nvCxnSpPr>
        <p:spPr>
          <a:xfrm>
            <a:off x="4413778" y="2429136"/>
            <a:ext cx="596100" cy="226500"/>
          </a:xfrm>
          <a:prstGeom prst="straightConnector1">
            <a:avLst/>
          </a:prstGeom>
          <a:noFill/>
          <a:ln cap="flat" cmpd="sng" w="19050">
            <a:solidFill>
              <a:srgbClr val="3F3F3F"/>
            </a:solidFill>
            <a:prstDash val="solid"/>
            <a:round/>
            <a:headEnd len="sm" w="sm" type="none"/>
            <a:tailEnd len="med" w="med" type="triangle"/>
          </a:ln>
        </p:spPr>
      </p:cxnSp>
      <p:cxnSp>
        <p:nvCxnSpPr>
          <p:cNvPr id="666" name="Google Shape;666;p50"/>
          <p:cNvCxnSpPr>
            <a:stCxn id="657" idx="6"/>
            <a:endCxn id="660" idx="3"/>
          </p:cNvCxnSpPr>
          <p:nvPr/>
        </p:nvCxnSpPr>
        <p:spPr>
          <a:xfrm flipH="1" rot="10800000">
            <a:off x="4413777" y="2903377"/>
            <a:ext cx="596100" cy="294300"/>
          </a:xfrm>
          <a:prstGeom prst="straightConnector1">
            <a:avLst/>
          </a:prstGeom>
          <a:noFill/>
          <a:ln cap="flat" cmpd="sng" w="19050">
            <a:solidFill>
              <a:srgbClr val="3F3F3F"/>
            </a:solidFill>
            <a:prstDash val="solid"/>
            <a:round/>
            <a:headEnd len="sm" w="sm" type="none"/>
            <a:tailEnd len="med" w="med" type="triangle"/>
          </a:ln>
        </p:spPr>
      </p:cxnSp>
      <p:cxnSp>
        <p:nvCxnSpPr>
          <p:cNvPr id="667" name="Google Shape;667;p50"/>
          <p:cNvCxnSpPr>
            <a:stCxn id="659" idx="6"/>
            <a:endCxn id="661" idx="3"/>
          </p:cNvCxnSpPr>
          <p:nvPr/>
        </p:nvCxnSpPr>
        <p:spPr>
          <a:xfrm flipH="1" rot="10800000">
            <a:off x="5533130" y="3318656"/>
            <a:ext cx="511800" cy="358200"/>
          </a:xfrm>
          <a:prstGeom prst="straightConnector1">
            <a:avLst/>
          </a:prstGeom>
          <a:noFill/>
          <a:ln cap="flat" cmpd="sng" w="19050">
            <a:solidFill>
              <a:srgbClr val="3F3F3F"/>
            </a:solidFill>
            <a:prstDash val="solid"/>
            <a:round/>
            <a:headEnd len="sm" w="sm" type="none"/>
            <a:tailEnd len="med" w="med" type="triangle"/>
          </a:ln>
        </p:spPr>
      </p:cxnSp>
      <p:cxnSp>
        <p:nvCxnSpPr>
          <p:cNvPr id="668" name="Google Shape;668;p50"/>
          <p:cNvCxnSpPr>
            <a:stCxn id="660" idx="6"/>
            <a:endCxn id="661" idx="1"/>
          </p:cNvCxnSpPr>
          <p:nvPr/>
        </p:nvCxnSpPr>
        <p:spPr>
          <a:xfrm>
            <a:off x="5533130" y="2779481"/>
            <a:ext cx="511800" cy="291600"/>
          </a:xfrm>
          <a:prstGeom prst="straightConnector1">
            <a:avLst/>
          </a:prstGeom>
          <a:noFill/>
          <a:ln cap="flat" cmpd="sng" w="19050">
            <a:solidFill>
              <a:srgbClr val="3F3F3F"/>
            </a:solidFill>
            <a:prstDash val="solid"/>
            <a:round/>
            <a:headEnd len="sm" w="sm" type="none"/>
            <a:tailEnd len="med" w="med" type="triangle"/>
          </a:ln>
        </p:spPr>
      </p:cxnSp>
      <p:cxnSp>
        <p:nvCxnSpPr>
          <p:cNvPr id="669" name="Google Shape;669;p50"/>
          <p:cNvCxnSpPr>
            <a:stCxn id="656" idx="6"/>
            <a:endCxn id="663" idx="1"/>
          </p:cNvCxnSpPr>
          <p:nvPr/>
        </p:nvCxnSpPr>
        <p:spPr>
          <a:xfrm>
            <a:off x="6568400" y="2429136"/>
            <a:ext cx="490800" cy="226500"/>
          </a:xfrm>
          <a:prstGeom prst="straightConnector1">
            <a:avLst/>
          </a:prstGeom>
          <a:noFill/>
          <a:ln cap="flat" cmpd="sng" w="19050">
            <a:solidFill>
              <a:srgbClr val="3F3F3F"/>
            </a:solidFill>
            <a:prstDash val="solid"/>
            <a:round/>
            <a:headEnd len="sm" w="sm" type="none"/>
            <a:tailEnd len="med" w="med" type="triangle"/>
          </a:ln>
        </p:spPr>
      </p:cxnSp>
      <p:cxnSp>
        <p:nvCxnSpPr>
          <p:cNvPr id="670" name="Google Shape;670;p50"/>
          <p:cNvCxnSpPr>
            <a:stCxn id="661" idx="6"/>
            <a:endCxn id="663" idx="3"/>
          </p:cNvCxnSpPr>
          <p:nvPr/>
        </p:nvCxnSpPr>
        <p:spPr>
          <a:xfrm flipH="1" rot="10800000">
            <a:off x="6568400" y="2903217"/>
            <a:ext cx="490800" cy="291600"/>
          </a:xfrm>
          <a:prstGeom prst="straightConnector1">
            <a:avLst/>
          </a:prstGeom>
          <a:noFill/>
          <a:ln cap="flat" cmpd="sng" w="19050">
            <a:solidFill>
              <a:srgbClr val="3F3F3F"/>
            </a:solidFill>
            <a:prstDash val="solid"/>
            <a:round/>
            <a:headEnd len="sm" w="sm" type="none"/>
            <a:tailEnd len="med" w="med" type="triangle"/>
          </a:ln>
        </p:spPr>
      </p:cxnSp>
      <p:cxnSp>
        <p:nvCxnSpPr>
          <p:cNvPr id="671" name="Google Shape;671;p50"/>
          <p:cNvCxnSpPr>
            <a:stCxn id="661" idx="6"/>
            <a:endCxn id="662" idx="1"/>
          </p:cNvCxnSpPr>
          <p:nvPr/>
        </p:nvCxnSpPr>
        <p:spPr>
          <a:xfrm>
            <a:off x="6568400" y="3194817"/>
            <a:ext cx="490800" cy="358200"/>
          </a:xfrm>
          <a:prstGeom prst="straightConnector1">
            <a:avLst/>
          </a:prstGeom>
          <a:noFill/>
          <a:ln cap="flat" cmpd="sng" w="19050">
            <a:solidFill>
              <a:srgbClr val="3F3F3F"/>
            </a:solidFill>
            <a:prstDash val="solid"/>
            <a:round/>
            <a:headEnd len="sm" w="sm" type="none"/>
            <a:tailEnd len="med" w="med" type="triangle"/>
          </a:ln>
        </p:spPr>
      </p:cxnSp>
      <p:sp>
        <p:nvSpPr>
          <p:cNvPr id="672" name="Google Shape;672;p50"/>
          <p:cNvSpPr txBox="1"/>
          <p:nvPr/>
        </p:nvSpPr>
        <p:spPr>
          <a:xfrm>
            <a:off x="4461202" y="2723373"/>
            <a:ext cx="399300" cy="33870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73" name="Google Shape;673;p50"/>
          <p:cNvSpPr txBox="1"/>
          <p:nvPr/>
        </p:nvSpPr>
        <p:spPr>
          <a:xfrm>
            <a:off x="4467109" y="3271397"/>
            <a:ext cx="399300" cy="338700"/>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74" name="Google Shape;674;p50"/>
          <p:cNvSpPr txBox="1"/>
          <p:nvPr/>
        </p:nvSpPr>
        <p:spPr>
          <a:xfrm>
            <a:off x="5608142" y="2610176"/>
            <a:ext cx="399300" cy="338700"/>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75" name="Google Shape;675;p50"/>
          <p:cNvSpPr txBox="1"/>
          <p:nvPr/>
        </p:nvSpPr>
        <p:spPr>
          <a:xfrm>
            <a:off x="6548106" y="2732370"/>
            <a:ext cx="399300" cy="338700"/>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76" name="Google Shape;676;p50"/>
          <p:cNvSpPr txBox="1"/>
          <p:nvPr/>
        </p:nvSpPr>
        <p:spPr>
          <a:xfrm>
            <a:off x="5648650" y="3399048"/>
            <a:ext cx="399300" cy="338700"/>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77" name="Google Shape;677;p50"/>
          <p:cNvSpPr txBox="1"/>
          <p:nvPr/>
        </p:nvSpPr>
        <p:spPr>
          <a:xfrm>
            <a:off x="4499274" y="2191971"/>
            <a:ext cx="399300" cy="338700"/>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78" name="Google Shape;678;p50"/>
          <p:cNvSpPr txBox="1"/>
          <p:nvPr/>
        </p:nvSpPr>
        <p:spPr>
          <a:xfrm>
            <a:off x="6565247" y="3273244"/>
            <a:ext cx="399300" cy="338700"/>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79" name="Google Shape;679;p50"/>
          <p:cNvSpPr txBox="1"/>
          <p:nvPr/>
        </p:nvSpPr>
        <p:spPr>
          <a:xfrm>
            <a:off x="6630264" y="2240383"/>
            <a:ext cx="399300" cy="338700"/>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80" name="Google Shape;680;p50"/>
          <p:cNvSpPr/>
          <p:nvPr/>
        </p:nvSpPr>
        <p:spPr>
          <a:xfrm>
            <a:off x="1769242" y="3466622"/>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1" name="Google Shape;681;p50"/>
          <p:cNvSpPr/>
          <p:nvPr/>
        </p:nvSpPr>
        <p:spPr>
          <a:xfrm>
            <a:off x="1769242" y="2088407"/>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2" name="Google Shape;682;p50"/>
          <p:cNvSpPr/>
          <p:nvPr/>
        </p:nvSpPr>
        <p:spPr>
          <a:xfrm>
            <a:off x="2318951" y="2088406"/>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3" name="Google Shape;683;p50"/>
          <p:cNvSpPr/>
          <p:nvPr/>
        </p:nvSpPr>
        <p:spPr>
          <a:xfrm>
            <a:off x="1769242" y="2539810"/>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4" name="Google Shape;684;p50"/>
          <p:cNvSpPr/>
          <p:nvPr/>
        </p:nvSpPr>
        <p:spPr>
          <a:xfrm>
            <a:off x="2318951" y="2539809"/>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5" name="Google Shape;685;p50"/>
          <p:cNvSpPr/>
          <p:nvPr/>
        </p:nvSpPr>
        <p:spPr>
          <a:xfrm>
            <a:off x="2889681" y="2088406"/>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6" name="Google Shape;686;p50"/>
          <p:cNvSpPr/>
          <p:nvPr/>
        </p:nvSpPr>
        <p:spPr>
          <a:xfrm>
            <a:off x="1769242" y="2991213"/>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7" name="Google Shape;687;p50"/>
          <p:cNvSpPr/>
          <p:nvPr/>
        </p:nvSpPr>
        <p:spPr>
          <a:xfrm>
            <a:off x="2897020" y="2539808"/>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8" name="Google Shape;688;p50"/>
          <p:cNvSpPr/>
          <p:nvPr/>
        </p:nvSpPr>
        <p:spPr>
          <a:xfrm>
            <a:off x="2316214" y="3945097"/>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9" name="Google Shape;689;p50"/>
          <p:cNvSpPr/>
          <p:nvPr/>
        </p:nvSpPr>
        <p:spPr>
          <a:xfrm>
            <a:off x="2318951" y="3003215"/>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90" name="Google Shape;690;p50"/>
          <p:cNvPicPr preferRelativeResize="0"/>
          <p:nvPr/>
        </p:nvPicPr>
        <p:blipFill rotWithShape="1">
          <a:blip r:embed="rId19">
            <a:alphaModFix/>
          </a:blip>
          <a:srcRect b="0" l="0" r="0" t="0"/>
          <a:stretch/>
        </p:blipFill>
        <p:spPr>
          <a:xfrm>
            <a:off x="1764473" y="3945097"/>
            <a:ext cx="276225" cy="381000"/>
          </a:xfrm>
          <a:prstGeom prst="rect">
            <a:avLst/>
          </a:prstGeom>
          <a:noFill/>
          <a:ln>
            <a:noFill/>
          </a:ln>
        </p:spPr>
      </p:pic>
      <p:pic>
        <p:nvPicPr>
          <p:cNvPr id="691" name="Google Shape;691;p50"/>
          <p:cNvPicPr preferRelativeResize="0"/>
          <p:nvPr/>
        </p:nvPicPr>
        <p:blipFill rotWithShape="1">
          <a:blip r:embed="rId19">
            <a:alphaModFix/>
          </a:blip>
          <a:srcRect b="0" l="0" r="0" t="0"/>
          <a:stretch/>
        </p:blipFill>
        <p:spPr>
          <a:xfrm>
            <a:off x="2893732" y="3945097"/>
            <a:ext cx="276225" cy="381000"/>
          </a:xfrm>
          <a:prstGeom prst="rect">
            <a:avLst/>
          </a:prstGeom>
          <a:noFill/>
          <a:ln>
            <a:noFill/>
          </a:ln>
        </p:spPr>
      </p:pic>
      <p:sp>
        <p:nvSpPr>
          <p:cNvPr id="692" name="Google Shape;692;p50"/>
          <p:cNvSpPr/>
          <p:nvPr/>
        </p:nvSpPr>
        <p:spPr>
          <a:xfrm>
            <a:off x="4554043" y="4239955"/>
            <a:ext cx="613200" cy="350400"/>
          </a:xfrm>
          <a:prstGeom prst="ellipse">
            <a:avLst/>
          </a:prstGeom>
          <a:blipFill rotWithShape="1">
            <a:blip r:embed="rId20">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693" name="Google Shape;693;p50"/>
          <p:cNvSpPr/>
          <p:nvPr/>
        </p:nvSpPr>
        <p:spPr>
          <a:xfrm>
            <a:off x="1769242" y="1588845"/>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94" name="Google Shape;694;p50"/>
          <p:cNvSpPr/>
          <p:nvPr/>
        </p:nvSpPr>
        <p:spPr>
          <a:xfrm>
            <a:off x="2895023" y="1588845"/>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95" name="Google Shape;695;p50"/>
          <p:cNvSpPr/>
          <p:nvPr/>
        </p:nvSpPr>
        <p:spPr>
          <a:xfrm>
            <a:off x="2318951" y="1588845"/>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96" name="Google Shape;696;p50"/>
          <p:cNvCxnSpPr>
            <a:stCxn id="692" idx="0"/>
            <a:endCxn id="659" idx="4"/>
          </p:cNvCxnSpPr>
          <p:nvPr/>
        </p:nvCxnSpPr>
        <p:spPr>
          <a:xfrm flipH="1" rot="10800000">
            <a:off x="4860643" y="3852055"/>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697" name="Google Shape;697;p50"/>
          <p:cNvSpPr/>
          <p:nvPr/>
        </p:nvSpPr>
        <p:spPr>
          <a:xfrm>
            <a:off x="2892645" y="3463669"/>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98" name="Google Shape;698;p50"/>
          <p:cNvSpPr/>
          <p:nvPr/>
        </p:nvSpPr>
        <p:spPr>
          <a:xfrm>
            <a:off x="2316214" y="3466030"/>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99" name="Google Shape;699;p50"/>
          <p:cNvSpPr txBox="1"/>
          <p:nvPr/>
        </p:nvSpPr>
        <p:spPr>
          <a:xfrm>
            <a:off x="1005490" y="1506483"/>
            <a:ext cx="2308800" cy="2940000"/>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00" name="Google Shape;700;p50"/>
          <p:cNvSpPr txBox="1"/>
          <p:nvPr/>
        </p:nvSpPr>
        <p:spPr>
          <a:xfrm>
            <a:off x="4967449" y="3924774"/>
            <a:ext cx="399300" cy="338700"/>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51"/>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Implication Graphs</a:t>
            </a:r>
            <a:endParaRPr sz="3600">
              <a:solidFill>
                <a:srgbClr val="FFB600"/>
              </a:solidFill>
            </a:endParaRPr>
          </a:p>
        </p:txBody>
      </p:sp>
      <p:sp>
        <p:nvSpPr>
          <p:cNvPr id="706" name="Google Shape;706;p5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707" name="Google Shape;707;p51"/>
          <p:cNvGrpSpPr/>
          <p:nvPr/>
        </p:nvGrpSpPr>
        <p:grpSpPr>
          <a:xfrm>
            <a:off x="8078090" y="287509"/>
            <a:ext cx="750970" cy="806615"/>
            <a:chOff x="611175" y="2326900"/>
            <a:chExt cx="362700" cy="389575"/>
          </a:xfrm>
        </p:grpSpPr>
        <p:sp>
          <p:nvSpPr>
            <p:cNvPr id="708" name="Google Shape;708;p51"/>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51"/>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51"/>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51"/>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2" name="Google Shape;712;p51"/>
          <p:cNvSpPr txBox="1"/>
          <p:nvPr/>
        </p:nvSpPr>
        <p:spPr>
          <a:xfrm>
            <a:off x="3239360" y="3956765"/>
            <a:ext cx="1122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C00000"/>
                </a:solidFill>
                <a:latin typeface="Raleway"/>
                <a:ea typeface="Raleway"/>
                <a:cs typeface="Raleway"/>
                <a:sym typeface="Raleway"/>
              </a:rPr>
              <a:t>Conflict!</a:t>
            </a:r>
            <a:endParaRPr/>
          </a:p>
        </p:txBody>
      </p:sp>
      <p:sp>
        <p:nvSpPr>
          <p:cNvPr id="713" name="Google Shape;713;p51"/>
          <p:cNvSpPr/>
          <p:nvPr/>
        </p:nvSpPr>
        <p:spPr>
          <a:xfrm>
            <a:off x="5955200" y="2253936"/>
            <a:ext cx="613200" cy="350400"/>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14" name="Google Shape;714;p51"/>
          <p:cNvSpPr/>
          <p:nvPr/>
        </p:nvSpPr>
        <p:spPr>
          <a:xfrm>
            <a:off x="3800577" y="3022477"/>
            <a:ext cx="613200" cy="350400"/>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15" name="Google Shape;715;p51"/>
          <p:cNvSpPr/>
          <p:nvPr/>
        </p:nvSpPr>
        <p:spPr>
          <a:xfrm>
            <a:off x="3800578" y="2253936"/>
            <a:ext cx="613200" cy="350400"/>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16" name="Google Shape;716;p51"/>
          <p:cNvSpPr/>
          <p:nvPr/>
        </p:nvSpPr>
        <p:spPr>
          <a:xfrm>
            <a:off x="4919930" y="3501656"/>
            <a:ext cx="613200" cy="350400"/>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17" name="Google Shape;717;p51"/>
          <p:cNvSpPr/>
          <p:nvPr/>
        </p:nvSpPr>
        <p:spPr>
          <a:xfrm>
            <a:off x="4919930" y="2604281"/>
            <a:ext cx="613200" cy="350400"/>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18" name="Google Shape;718;p51"/>
          <p:cNvSpPr/>
          <p:nvPr/>
        </p:nvSpPr>
        <p:spPr>
          <a:xfrm>
            <a:off x="5955200" y="3019617"/>
            <a:ext cx="613200" cy="350400"/>
          </a:xfrm>
          <a:prstGeom prst="ellipse">
            <a:avLst/>
          </a:prstGeom>
          <a:blipFill rotWithShape="1">
            <a:blip r:embed="rId8">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19" name="Google Shape;719;p51"/>
          <p:cNvSpPr/>
          <p:nvPr/>
        </p:nvSpPr>
        <p:spPr>
          <a:xfrm>
            <a:off x="6969448" y="3501656"/>
            <a:ext cx="613200" cy="350400"/>
          </a:xfrm>
          <a:prstGeom prst="ellipse">
            <a:avLst/>
          </a:prstGeom>
          <a:blipFill rotWithShape="1">
            <a:blip r:embed="rId9">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20" name="Google Shape;720;p51"/>
          <p:cNvSpPr/>
          <p:nvPr/>
        </p:nvSpPr>
        <p:spPr>
          <a:xfrm>
            <a:off x="6969448" y="2604281"/>
            <a:ext cx="613200" cy="350400"/>
          </a:xfrm>
          <a:prstGeom prst="ellipse">
            <a:avLst/>
          </a:prstGeom>
          <a:blipFill rotWithShape="1">
            <a:blip r:embed="rId10">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21" name="Google Shape;721;p51"/>
          <p:cNvSpPr/>
          <p:nvPr/>
        </p:nvSpPr>
        <p:spPr>
          <a:xfrm>
            <a:off x="7762051" y="3019616"/>
            <a:ext cx="613200" cy="350400"/>
          </a:xfrm>
          <a:prstGeom prst="ellipse">
            <a:avLst/>
          </a:prstGeom>
          <a:blipFill rotWithShape="1">
            <a:blip r:embed="rId11">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722" name="Google Shape;722;p51"/>
          <p:cNvCxnSpPr>
            <a:stCxn id="714" idx="6"/>
            <a:endCxn id="716" idx="1"/>
          </p:cNvCxnSpPr>
          <p:nvPr/>
        </p:nvCxnSpPr>
        <p:spPr>
          <a:xfrm>
            <a:off x="4413777" y="3197677"/>
            <a:ext cx="596100" cy="355200"/>
          </a:xfrm>
          <a:prstGeom prst="straightConnector1">
            <a:avLst/>
          </a:prstGeom>
          <a:noFill/>
          <a:ln cap="flat" cmpd="sng" w="19050">
            <a:solidFill>
              <a:srgbClr val="3F3F3F"/>
            </a:solidFill>
            <a:prstDash val="solid"/>
            <a:round/>
            <a:headEnd len="sm" w="sm" type="none"/>
            <a:tailEnd len="med" w="med" type="triangle"/>
          </a:ln>
        </p:spPr>
      </p:cxnSp>
      <p:cxnSp>
        <p:nvCxnSpPr>
          <p:cNvPr id="723" name="Google Shape;723;p51"/>
          <p:cNvCxnSpPr>
            <a:stCxn id="715" idx="6"/>
            <a:endCxn id="717" idx="1"/>
          </p:cNvCxnSpPr>
          <p:nvPr/>
        </p:nvCxnSpPr>
        <p:spPr>
          <a:xfrm>
            <a:off x="4413778" y="2429136"/>
            <a:ext cx="596100" cy="226500"/>
          </a:xfrm>
          <a:prstGeom prst="straightConnector1">
            <a:avLst/>
          </a:prstGeom>
          <a:noFill/>
          <a:ln cap="flat" cmpd="sng" w="19050">
            <a:solidFill>
              <a:srgbClr val="3F3F3F"/>
            </a:solidFill>
            <a:prstDash val="solid"/>
            <a:round/>
            <a:headEnd len="sm" w="sm" type="none"/>
            <a:tailEnd len="med" w="med" type="triangle"/>
          </a:ln>
        </p:spPr>
      </p:cxnSp>
      <p:cxnSp>
        <p:nvCxnSpPr>
          <p:cNvPr id="724" name="Google Shape;724;p51"/>
          <p:cNvCxnSpPr>
            <a:stCxn id="714" idx="6"/>
            <a:endCxn id="717" idx="3"/>
          </p:cNvCxnSpPr>
          <p:nvPr/>
        </p:nvCxnSpPr>
        <p:spPr>
          <a:xfrm flipH="1" rot="10800000">
            <a:off x="4413777" y="2903377"/>
            <a:ext cx="596100" cy="294300"/>
          </a:xfrm>
          <a:prstGeom prst="straightConnector1">
            <a:avLst/>
          </a:prstGeom>
          <a:noFill/>
          <a:ln cap="flat" cmpd="sng" w="19050">
            <a:solidFill>
              <a:srgbClr val="3F3F3F"/>
            </a:solidFill>
            <a:prstDash val="solid"/>
            <a:round/>
            <a:headEnd len="sm" w="sm" type="none"/>
            <a:tailEnd len="med" w="med" type="triangle"/>
          </a:ln>
        </p:spPr>
      </p:cxnSp>
      <p:cxnSp>
        <p:nvCxnSpPr>
          <p:cNvPr id="725" name="Google Shape;725;p51"/>
          <p:cNvCxnSpPr>
            <a:stCxn id="716" idx="6"/>
            <a:endCxn id="718" idx="3"/>
          </p:cNvCxnSpPr>
          <p:nvPr/>
        </p:nvCxnSpPr>
        <p:spPr>
          <a:xfrm flipH="1" rot="10800000">
            <a:off x="5533130" y="3318656"/>
            <a:ext cx="511800" cy="358200"/>
          </a:xfrm>
          <a:prstGeom prst="straightConnector1">
            <a:avLst/>
          </a:prstGeom>
          <a:noFill/>
          <a:ln cap="flat" cmpd="sng" w="19050">
            <a:solidFill>
              <a:srgbClr val="3F3F3F"/>
            </a:solidFill>
            <a:prstDash val="solid"/>
            <a:round/>
            <a:headEnd len="sm" w="sm" type="none"/>
            <a:tailEnd len="med" w="med" type="triangle"/>
          </a:ln>
        </p:spPr>
      </p:cxnSp>
      <p:cxnSp>
        <p:nvCxnSpPr>
          <p:cNvPr id="726" name="Google Shape;726;p51"/>
          <p:cNvCxnSpPr>
            <a:stCxn id="717" idx="6"/>
            <a:endCxn id="718" idx="1"/>
          </p:cNvCxnSpPr>
          <p:nvPr/>
        </p:nvCxnSpPr>
        <p:spPr>
          <a:xfrm>
            <a:off x="5533130" y="2779481"/>
            <a:ext cx="511800" cy="291600"/>
          </a:xfrm>
          <a:prstGeom prst="straightConnector1">
            <a:avLst/>
          </a:prstGeom>
          <a:noFill/>
          <a:ln cap="flat" cmpd="sng" w="19050">
            <a:solidFill>
              <a:srgbClr val="3F3F3F"/>
            </a:solidFill>
            <a:prstDash val="solid"/>
            <a:round/>
            <a:headEnd len="sm" w="sm" type="none"/>
            <a:tailEnd len="med" w="med" type="triangle"/>
          </a:ln>
        </p:spPr>
      </p:cxnSp>
      <p:cxnSp>
        <p:nvCxnSpPr>
          <p:cNvPr id="727" name="Google Shape;727;p51"/>
          <p:cNvCxnSpPr>
            <a:stCxn id="713" idx="6"/>
            <a:endCxn id="720" idx="1"/>
          </p:cNvCxnSpPr>
          <p:nvPr/>
        </p:nvCxnSpPr>
        <p:spPr>
          <a:xfrm>
            <a:off x="6568400" y="2429136"/>
            <a:ext cx="490800" cy="226500"/>
          </a:xfrm>
          <a:prstGeom prst="straightConnector1">
            <a:avLst/>
          </a:prstGeom>
          <a:noFill/>
          <a:ln cap="flat" cmpd="sng" w="19050">
            <a:solidFill>
              <a:srgbClr val="3F3F3F"/>
            </a:solidFill>
            <a:prstDash val="solid"/>
            <a:round/>
            <a:headEnd len="sm" w="sm" type="none"/>
            <a:tailEnd len="med" w="med" type="triangle"/>
          </a:ln>
        </p:spPr>
      </p:cxnSp>
      <p:cxnSp>
        <p:nvCxnSpPr>
          <p:cNvPr id="728" name="Google Shape;728;p51"/>
          <p:cNvCxnSpPr>
            <a:stCxn id="718" idx="6"/>
            <a:endCxn id="720" idx="3"/>
          </p:cNvCxnSpPr>
          <p:nvPr/>
        </p:nvCxnSpPr>
        <p:spPr>
          <a:xfrm flipH="1" rot="10800000">
            <a:off x="6568400" y="2903217"/>
            <a:ext cx="490800" cy="291600"/>
          </a:xfrm>
          <a:prstGeom prst="straightConnector1">
            <a:avLst/>
          </a:prstGeom>
          <a:noFill/>
          <a:ln cap="flat" cmpd="sng" w="19050">
            <a:solidFill>
              <a:srgbClr val="3F3F3F"/>
            </a:solidFill>
            <a:prstDash val="solid"/>
            <a:round/>
            <a:headEnd len="sm" w="sm" type="none"/>
            <a:tailEnd len="med" w="med" type="triangle"/>
          </a:ln>
        </p:spPr>
      </p:cxnSp>
      <p:cxnSp>
        <p:nvCxnSpPr>
          <p:cNvPr id="729" name="Google Shape;729;p51"/>
          <p:cNvCxnSpPr>
            <a:stCxn id="718" idx="6"/>
            <a:endCxn id="719" idx="1"/>
          </p:cNvCxnSpPr>
          <p:nvPr/>
        </p:nvCxnSpPr>
        <p:spPr>
          <a:xfrm>
            <a:off x="6568400" y="3194817"/>
            <a:ext cx="490800" cy="358200"/>
          </a:xfrm>
          <a:prstGeom prst="straightConnector1">
            <a:avLst/>
          </a:prstGeom>
          <a:noFill/>
          <a:ln cap="flat" cmpd="sng" w="19050">
            <a:solidFill>
              <a:srgbClr val="3F3F3F"/>
            </a:solidFill>
            <a:prstDash val="solid"/>
            <a:round/>
            <a:headEnd len="sm" w="sm" type="none"/>
            <a:tailEnd len="med" w="med" type="triangle"/>
          </a:ln>
        </p:spPr>
      </p:cxnSp>
      <p:cxnSp>
        <p:nvCxnSpPr>
          <p:cNvPr id="730" name="Google Shape;730;p51"/>
          <p:cNvCxnSpPr>
            <a:stCxn id="720" idx="6"/>
            <a:endCxn id="721" idx="0"/>
          </p:cNvCxnSpPr>
          <p:nvPr/>
        </p:nvCxnSpPr>
        <p:spPr>
          <a:xfrm>
            <a:off x="7582648" y="2779481"/>
            <a:ext cx="486000" cy="240000"/>
          </a:xfrm>
          <a:prstGeom prst="straightConnector1">
            <a:avLst/>
          </a:prstGeom>
          <a:noFill/>
          <a:ln cap="flat" cmpd="sng" w="19050">
            <a:solidFill>
              <a:srgbClr val="3F3F3F"/>
            </a:solidFill>
            <a:prstDash val="solid"/>
            <a:round/>
            <a:headEnd len="sm" w="sm" type="none"/>
            <a:tailEnd len="med" w="med" type="triangle"/>
          </a:ln>
        </p:spPr>
      </p:cxnSp>
      <p:cxnSp>
        <p:nvCxnSpPr>
          <p:cNvPr id="731" name="Google Shape;731;p51"/>
          <p:cNvCxnSpPr>
            <a:stCxn id="719" idx="6"/>
            <a:endCxn id="721" idx="4"/>
          </p:cNvCxnSpPr>
          <p:nvPr/>
        </p:nvCxnSpPr>
        <p:spPr>
          <a:xfrm flipH="1" rot="10800000">
            <a:off x="7582648" y="3369956"/>
            <a:ext cx="486000" cy="306900"/>
          </a:xfrm>
          <a:prstGeom prst="straightConnector1">
            <a:avLst/>
          </a:prstGeom>
          <a:noFill/>
          <a:ln cap="flat" cmpd="sng" w="19050">
            <a:solidFill>
              <a:srgbClr val="3F3F3F"/>
            </a:solidFill>
            <a:prstDash val="solid"/>
            <a:round/>
            <a:headEnd len="sm" w="sm" type="none"/>
            <a:tailEnd len="med" w="med" type="triangle"/>
          </a:ln>
        </p:spPr>
      </p:cxnSp>
      <p:sp>
        <p:nvSpPr>
          <p:cNvPr id="732" name="Google Shape;732;p51"/>
          <p:cNvSpPr txBox="1"/>
          <p:nvPr/>
        </p:nvSpPr>
        <p:spPr>
          <a:xfrm>
            <a:off x="4461202" y="2723373"/>
            <a:ext cx="399300" cy="338700"/>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33" name="Google Shape;733;p51"/>
          <p:cNvSpPr txBox="1"/>
          <p:nvPr/>
        </p:nvSpPr>
        <p:spPr>
          <a:xfrm>
            <a:off x="4467109" y="3271397"/>
            <a:ext cx="399300" cy="338700"/>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34" name="Google Shape;734;p51"/>
          <p:cNvSpPr txBox="1"/>
          <p:nvPr/>
        </p:nvSpPr>
        <p:spPr>
          <a:xfrm>
            <a:off x="5608142" y="2610176"/>
            <a:ext cx="399300" cy="338700"/>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35" name="Google Shape;735;p51"/>
          <p:cNvSpPr txBox="1"/>
          <p:nvPr/>
        </p:nvSpPr>
        <p:spPr>
          <a:xfrm>
            <a:off x="6548106" y="2732370"/>
            <a:ext cx="399300" cy="338700"/>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36" name="Google Shape;736;p51"/>
          <p:cNvSpPr txBox="1"/>
          <p:nvPr/>
        </p:nvSpPr>
        <p:spPr>
          <a:xfrm>
            <a:off x="5648650" y="3399048"/>
            <a:ext cx="399300" cy="338700"/>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37" name="Google Shape;737;p51"/>
          <p:cNvSpPr txBox="1"/>
          <p:nvPr/>
        </p:nvSpPr>
        <p:spPr>
          <a:xfrm>
            <a:off x="4499274" y="2191971"/>
            <a:ext cx="399300" cy="338700"/>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38" name="Google Shape;738;p51"/>
          <p:cNvSpPr txBox="1"/>
          <p:nvPr/>
        </p:nvSpPr>
        <p:spPr>
          <a:xfrm>
            <a:off x="6565247" y="3273244"/>
            <a:ext cx="399300" cy="338700"/>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39" name="Google Shape;739;p51"/>
          <p:cNvSpPr txBox="1"/>
          <p:nvPr/>
        </p:nvSpPr>
        <p:spPr>
          <a:xfrm>
            <a:off x="6630264" y="2240383"/>
            <a:ext cx="399300" cy="338700"/>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40" name="Google Shape;740;p51"/>
          <p:cNvSpPr txBox="1"/>
          <p:nvPr/>
        </p:nvSpPr>
        <p:spPr>
          <a:xfrm>
            <a:off x="7619121" y="2578937"/>
            <a:ext cx="399300" cy="338700"/>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41" name="Google Shape;741;p51"/>
          <p:cNvSpPr txBox="1"/>
          <p:nvPr/>
        </p:nvSpPr>
        <p:spPr>
          <a:xfrm>
            <a:off x="7655041" y="3472086"/>
            <a:ext cx="399300" cy="338700"/>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742" name="Google Shape;742;p51"/>
          <p:cNvCxnSpPr>
            <a:stCxn id="713" idx="7"/>
            <a:endCxn id="721" idx="0"/>
          </p:cNvCxnSpPr>
          <p:nvPr/>
        </p:nvCxnSpPr>
        <p:spPr>
          <a:xfrm flipH="1" rot="-5400000">
            <a:off x="6916449" y="1867401"/>
            <a:ext cx="714300" cy="1590000"/>
          </a:xfrm>
          <a:prstGeom prst="curvedConnector3">
            <a:avLst>
              <a:gd fmla="val -16134" name="adj1"/>
            </a:avLst>
          </a:prstGeom>
          <a:noFill/>
          <a:ln cap="flat" cmpd="sng" w="19050">
            <a:solidFill>
              <a:srgbClr val="3F3F3F"/>
            </a:solidFill>
            <a:prstDash val="solid"/>
            <a:round/>
            <a:headEnd len="sm" w="sm" type="none"/>
            <a:tailEnd len="med" w="med" type="triangle"/>
          </a:ln>
        </p:spPr>
      </p:cxnSp>
      <p:sp>
        <p:nvSpPr>
          <p:cNvPr id="743" name="Google Shape;743;p51"/>
          <p:cNvSpPr txBox="1"/>
          <p:nvPr/>
        </p:nvSpPr>
        <p:spPr>
          <a:xfrm>
            <a:off x="7362658" y="1900841"/>
            <a:ext cx="399300" cy="338700"/>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44" name="Google Shape;744;p51"/>
          <p:cNvSpPr/>
          <p:nvPr/>
        </p:nvSpPr>
        <p:spPr>
          <a:xfrm>
            <a:off x="1769242" y="3466622"/>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5" name="Google Shape;745;p51"/>
          <p:cNvSpPr/>
          <p:nvPr/>
        </p:nvSpPr>
        <p:spPr>
          <a:xfrm>
            <a:off x="1769242" y="2088407"/>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6" name="Google Shape;746;p51"/>
          <p:cNvSpPr/>
          <p:nvPr/>
        </p:nvSpPr>
        <p:spPr>
          <a:xfrm>
            <a:off x="2318951" y="2088406"/>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7" name="Google Shape;747;p51"/>
          <p:cNvSpPr/>
          <p:nvPr/>
        </p:nvSpPr>
        <p:spPr>
          <a:xfrm>
            <a:off x="1769242" y="2539810"/>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8" name="Google Shape;748;p51"/>
          <p:cNvSpPr/>
          <p:nvPr/>
        </p:nvSpPr>
        <p:spPr>
          <a:xfrm>
            <a:off x="2318951" y="2539809"/>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49" name="Google Shape;749;p51"/>
          <p:cNvSpPr/>
          <p:nvPr/>
        </p:nvSpPr>
        <p:spPr>
          <a:xfrm>
            <a:off x="2889681" y="2088406"/>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0" name="Google Shape;750;p51"/>
          <p:cNvSpPr/>
          <p:nvPr/>
        </p:nvSpPr>
        <p:spPr>
          <a:xfrm>
            <a:off x="1769242" y="2991213"/>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1" name="Google Shape;751;p51"/>
          <p:cNvSpPr/>
          <p:nvPr/>
        </p:nvSpPr>
        <p:spPr>
          <a:xfrm>
            <a:off x="2897020" y="2539808"/>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2" name="Google Shape;752;p51"/>
          <p:cNvSpPr/>
          <p:nvPr/>
        </p:nvSpPr>
        <p:spPr>
          <a:xfrm>
            <a:off x="2316214" y="3945097"/>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3" name="Google Shape;753;p51"/>
          <p:cNvSpPr/>
          <p:nvPr/>
        </p:nvSpPr>
        <p:spPr>
          <a:xfrm>
            <a:off x="2318951" y="3003215"/>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754" name="Google Shape;754;p51"/>
          <p:cNvPicPr preferRelativeResize="0"/>
          <p:nvPr/>
        </p:nvPicPr>
        <p:blipFill rotWithShape="1">
          <a:blip r:embed="rId23">
            <a:alphaModFix/>
          </a:blip>
          <a:srcRect b="0" l="0" r="0" t="0"/>
          <a:stretch/>
        </p:blipFill>
        <p:spPr>
          <a:xfrm>
            <a:off x="1764473" y="3945097"/>
            <a:ext cx="276225" cy="381000"/>
          </a:xfrm>
          <a:prstGeom prst="rect">
            <a:avLst/>
          </a:prstGeom>
          <a:noFill/>
          <a:ln>
            <a:noFill/>
          </a:ln>
        </p:spPr>
      </p:pic>
      <p:pic>
        <p:nvPicPr>
          <p:cNvPr id="755" name="Google Shape;755;p51"/>
          <p:cNvPicPr preferRelativeResize="0"/>
          <p:nvPr/>
        </p:nvPicPr>
        <p:blipFill rotWithShape="1">
          <a:blip r:embed="rId23">
            <a:alphaModFix/>
          </a:blip>
          <a:srcRect b="0" l="0" r="0" t="0"/>
          <a:stretch/>
        </p:blipFill>
        <p:spPr>
          <a:xfrm>
            <a:off x="2893732" y="3945097"/>
            <a:ext cx="276225" cy="381000"/>
          </a:xfrm>
          <a:prstGeom prst="rect">
            <a:avLst/>
          </a:prstGeom>
          <a:noFill/>
          <a:ln>
            <a:noFill/>
          </a:ln>
        </p:spPr>
      </p:pic>
      <p:sp>
        <p:nvSpPr>
          <p:cNvPr id="756" name="Google Shape;756;p51"/>
          <p:cNvSpPr/>
          <p:nvPr/>
        </p:nvSpPr>
        <p:spPr>
          <a:xfrm>
            <a:off x="4554043" y="4239955"/>
            <a:ext cx="613200" cy="350400"/>
          </a:xfrm>
          <a:prstGeom prst="ellipse">
            <a:avLst/>
          </a:prstGeom>
          <a:blipFill rotWithShape="1">
            <a:blip r:embed="rId2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57" name="Google Shape;757;p51"/>
          <p:cNvSpPr/>
          <p:nvPr/>
        </p:nvSpPr>
        <p:spPr>
          <a:xfrm>
            <a:off x="1769242" y="1588845"/>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8" name="Google Shape;758;p51"/>
          <p:cNvSpPr/>
          <p:nvPr/>
        </p:nvSpPr>
        <p:spPr>
          <a:xfrm>
            <a:off x="2895023" y="1588845"/>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59" name="Google Shape;759;p51"/>
          <p:cNvSpPr/>
          <p:nvPr/>
        </p:nvSpPr>
        <p:spPr>
          <a:xfrm>
            <a:off x="2318951" y="1588845"/>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760" name="Google Shape;760;p51"/>
          <p:cNvCxnSpPr>
            <a:stCxn id="756" idx="0"/>
            <a:endCxn id="716" idx="4"/>
          </p:cNvCxnSpPr>
          <p:nvPr/>
        </p:nvCxnSpPr>
        <p:spPr>
          <a:xfrm flipH="1" rot="10800000">
            <a:off x="4860643" y="3852055"/>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761" name="Google Shape;761;p51"/>
          <p:cNvSpPr/>
          <p:nvPr/>
        </p:nvSpPr>
        <p:spPr>
          <a:xfrm>
            <a:off x="2892645" y="3463669"/>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2" name="Google Shape;762;p51"/>
          <p:cNvSpPr/>
          <p:nvPr/>
        </p:nvSpPr>
        <p:spPr>
          <a:xfrm>
            <a:off x="2316214" y="3466030"/>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63" name="Google Shape;763;p51"/>
          <p:cNvSpPr txBox="1"/>
          <p:nvPr/>
        </p:nvSpPr>
        <p:spPr>
          <a:xfrm>
            <a:off x="1005490" y="1506483"/>
            <a:ext cx="2308800" cy="2940000"/>
          </a:xfrm>
          <a:prstGeom prst="rect">
            <a:avLst/>
          </a:prstGeom>
          <a:blipFill rotWithShape="1">
            <a:blip r:embed="rId2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64" name="Google Shape;764;p51"/>
          <p:cNvSpPr txBox="1"/>
          <p:nvPr/>
        </p:nvSpPr>
        <p:spPr>
          <a:xfrm>
            <a:off x="4967449" y="3924774"/>
            <a:ext cx="399300" cy="338700"/>
          </a:xfrm>
          <a:prstGeom prst="rect">
            <a:avLst/>
          </a:prstGeom>
          <a:blipFill rotWithShape="1">
            <a:blip r:embed="rId2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52"/>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Conflicts</a:t>
            </a:r>
            <a:endParaRPr sz="3600">
              <a:solidFill>
                <a:srgbClr val="FFB600"/>
              </a:solidFill>
            </a:endParaRPr>
          </a:p>
        </p:txBody>
      </p:sp>
      <p:sp>
        <p:nvSpPr>
          <p:cNvPr id="770" name="Google Shape;770;p52"/>
          <p:cNvSpPr txBox="1"/>
          <p:nvPr>
            <p:ph idx="1" type="body"/>
          </p:nvPr>
        </p:nvSpPr>
        <p:spPr>
          <a:xfrm>
            <a:off x="921999" y="1257175"/>
            <a:ext cx="6886119" cy="2994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480"/>
              </a:spcBef>
              <a:spcAft>
                <a:spcPts val="0"/>
              </a:spcAft>
              <a:buClr>
                <a:srgbClr val="FFB600"/>
              </a:buClr>
              <a:buSzPts val="1800"/>
              <a:buFont typeface="Raleway"/>
              <a:buChar char="●"/>
            </a:pPr>
            <a:r>
              <a:rPr lang="en"/>
              <a:t>A </a:t>
            </a:r>
            <a:r>
              <a:rPr b="1" lang="en">
                <a:latin typeface="Raleway"/>
                <a:ea typeface="Raleway"/>
                <a:cs typeface="Raleway"/>
                <a:sym typeface="Raleway"/>
              </a:rPr>
              <a:t>conflict set</a:t>
            </a:r>
            <a:r>
              <a:rPr lang="en"/>
              <a:t> of assignments (collectively) imply a conflict</a:t>
            </a:r>
            <a:endParaRPr/>
          </a:p>
          <a:p>
            <a:pPr indent="-342900" lvl="0" marL="457200" marR="0" rtl="0" algn="l">
              <a:lnSpc>
                <a:spcPct val="100000"/>
              </a:lnSpc>
              <a:spcBef>
                <a:spcPts val="600"/>
              </a:spcBef>
              <a:spcAft>
                <a:spcPts val="0"/>
              </a:spcAft>
              <a:buClr>
                <a:srgbClr val="FFB600"/>
              </a:buClr>
              <a:buSzPts val="1800"/>
              <a:buFont typeface="Raleway"/>
              <a:buChar char="●"/>
            </a:pPr>
            <a:r>
              <a:rPr lang="en"/>
              <a:t>A </a:t>
            </a:r>
            <a:r>
              <a:rPr b="1" lang="en">
                <a:latin typeface="Raleway"/>
                <a:ea typeface="Raleway"/>
                <a:cs typeface="Raleway"/>
                <a:sym typeface="Raleway"/>
              </a:rPr>
              <a:t>conflict cut</a:t>
            </a:r>
            <a:r>
              <a:rPr lang="en"/>
              <a:t> in an implication graph is a bipartition of the vertices </a:t>
            </a:r>
            <a:r>
              <a:rPr i="1" lang="en"/>
              <a:t>V = R </a:t>
            </a:r>
            <a:r>
              <a:rPr lang="en"/>
              <a:t>∪</a:t>
            </a:r>
            <a:r>
              <a:rPr i="1" lang="en"/>
              <a:t> C</a:t>
            </a:r>
            <a:r>
              <a:rPr lang="en"/>
              <a:t> such that:</a:t>
            </a:r>
            <a:endParaRPr/>
          </a:p>
          <a:p>
            <a:pPr indent="-342900" lvl="1" marL="914400" marR="0" rtl="0" algn="l">
              <a:lnSpc>
                <a:spcPct val="100000"/>
              </a:lnSpc>
              <a:spcBef>
                <a:spcPts val="600"/>
              </a:spcBef>
              <a:spcAft>
                <a:spcPts val="0"/>
              </a:spcAft>
              <a:buSzPts val="1800"/>
              <a:buChar char="○"/>
            </a:pPr>
            <a:r>
              <a:rPr i="1" lang="en"/>
              <a:t>Reason side R</a:t>
            </a:r>
            <a:r>
              <a:rPr lang="en"/>
              <a:t> contains all decisions (source nodes)</a:t>
            </a:r>
            <a:endParaRPr/>
          </a:p>
          <a:p>
            <a:pPr indent="-342900" lvl="1" marL="914400" marR="0" rtl="0" algn="l">
              <a:lnSpc>
                <a:spcPct val="100000"/>
              </a:lnSpc>
              <a:spcBef>
                <a:spcPts val="600"/>
              </a:spcBef>
              <a:spcAft>
                <a:spcPts val="0"/>
              </a:spcAft>
              <a:buSzPts val="1800"/>
              <a:buChar char="○"/>
            </a:pPr>
            <a:r>
              <a:rPr i="1" lang="en"/>
              <a:t>Conflict side C</a:t>
            </a:r>
            <a:r>
              <a:rPr lang="en"/>
              <a:t> contains the conflict node (a sink)</a:t>
            </a:r>
            <a:endParaRPr/>
          </a:p>
          <a:p>
            <a:pPr indent="-342900" lvl="1" marL="914400" marR="0" rtl="0" algn="l">
              <a:lnSpc>
                <a:spcPct val="100000"/>
              </a:lnSpc>
              <a:spcBef>
                <a:spcPts val="600"/>
              </a:spcBef>
              <a:spcAft>
                <a:spcPts val="0"/>
              </a:spcAft>
              <a:buSzPts val="1800"/>
              <a:buChar char="○"/>
            </a:pPr>
            <a:r>
              <a:rPr lang="en"/>
              <a:t>No edges cross </a:t>
            </a:r>
            <a:r>
              <a:rPr i="1" lang="en"/>
              <a:t>C </a:t>
            </a:r>
            <a:r>
              <a:rPr lang="en"/>
              <a:t>→</a:t>
            </a:r>
            <a:r>
              <a:rPr i="1" lang="en"/>
              <a:t> R</a:t>
            </a:r>
            <a:r>
              <a:rPr lang="en"/>
              <a:t>, only </a:t>
            </a:r>
            <a:r>
              <a:rPr i="1" lang="en"/>
              <a:t>R </a:t>
            </a:r>
            <a:r>
              <a:rPr lang="en">
                <a:solidFill>
                  <a:schemeClr val="dk2"/>
                </a:solidFill>
              </a:rPr>
              <a:t>→</a:t>
            </a:r>
            <a:r>
              <a:rPr i="1" lang="en"/>
              <a:t> C</a:t>
            </a:r>
            <a:endParaRPr i="1"/>
          </a:p>
          <a:p>
            <a:pPr indent="-342900" lvl="0" marL="457200" marR="0" rtl="0" algn="l">
              <a:lnSpc>
                <a:spcPct val="100000"/>
              </a:lnSpc>
              <a:spcBef>
                <a:spcPts val="600"/>
              </a:spcBef>
              <a:spcAft>
                <a:spcPts val="600"/>
              </a:spcAft>
              <a:buSzPts val="1800"/>
              <a:buChar char="●"/>
            </a:pPr>
            <a:r>
              <a:rPr lang="en"/>
              <a:t>The set of vertices with an outgoing edge crossing a given conflict cut forms a conflict set</a:t>
            </a:r>
            <a:endParaRPr/>
          </a:p>
        </p:txBody>
      </p:sp>
      <p:sp>
        <p:nvSpPr>
          <p:cNvPr id="771" name="Google Shape;771;p5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772" name="Google Shape;772;p52"/>
          <p:cNvGrpSpPr/>
          <p:nvPr/>
        </p:nvGrpSpPr>
        <p:grpSpPr>
          <a:xfrm>
            <a:off x="8078089" y="287509"/>
            <a:ext cx="750970" cy="806615"/>
            <a:chOff x="611175" y="2326900"/>
            <a:chExt cx="362700" cy="389575"/>
          </a:xfrm>
        </p:grpSpPr>
        <p:sp>
          <p:nvSpPr>
            <p:cNvPr id="773" name="Google Shape;773;p52"/>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52"/>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52"/>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52"/>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Chronological Backtracking</a:t>
            </a:r>
            <a:endParaRPr sz="3600">
              <a:solidFill>
                <a:srgbClr val="FFB600"/>
              </a:solidFill>
            </a:endParaRPr>
          </a:p>
        </p:txBody>
      </p:sp>
      <p:sp>
        <p:nvSpPr>
          <p:cNvPr id="130" name="Google Shape;130;p26"/>
          <p:cNvSpPr txBox="1"/>
          <p:nvPr>
            <p:ph idx="1" type="body"/>
          </p:nvPr>
        </p:nvSpPr>
        <p:spPr>
          <a:xfrm>
            <a:off x="922000" y="1257175"/>
            <a:ext cx="6813300" cy="2994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rgbClr val="FFB600"/>
              </a:buClr>
              <a:buSzPts val="1800"/>
              <a:buFont typeface="Raleway"/>
              <a:buChar char="●"/>
            </a:pPr>
            <a:r>
              <a:rPr lang="en"/>
              <a:t>DPLL uses </a:t>
            </a:r>
            <a:r>
              <a:rPr b="1" lang="en">
                <a:latin typeface="Raleway"/>
                <a:ea typeface="Raleway"/>
                <a:cs typeface="Raleway"/>
                <a:sym typeface="Raleway"/>
              </a:rPr>
              <a:t>chronological backtracking:</a:t>
            </a:r>
            <a:r>
              <a:rPr lang="en"/>
              <a:t> when we find a conflict, backtrack to the previous decision level</a:t>
            </a:r>
            <a:endParaRPr/>
          </a:p>
          <a:p>
            <a:pPr indent="-342900" lvl="0" marL="457200" rtl="0" algn="l">
              <a:lnSpc>
                <a:spcPct val="100000"/>
              </a:lnSpc>
              <a:spcBef>
                <a:spcPts val="1000"/>
              </a:spcBef>
              <a:spcAft>
                <a:spcPts val="0"/>
              </a:spcAft>
              <a:buSzPts val="1800"/>
              <a:buFont typeface="Raleway"/>
              <a:buChar char="●"/>
            </a:pPr>
            <a:r>
              <a:rPr b="1" lang="en">
                <a:latin typeface="Raleway"/>
                <a:ea typeface="Raleway"/>
                <a:cs typeface="Raleway"/>
                <a:sym typeface="Raleway"/>
              </a:rPr>
              <a:t>Issue:</a:t>
            </a:r>
            <a:r>
              <a:rPr lang="en"/>
              <a:t> </a:t>
            </a:r>
            <a:r>
              <a:rPr lang="en">
                <a:latin typeface="Raleway"/>
                <a:ea typeface="Raleway"/>
                <a:cs typeface="Raleway"/>
                <a:sym typeface="Raleway"/>
              </a:rPr>
              <a:t>might reach conflicts (contradictions) caused by the same underlying reason over and over</a:t>
            </a:r>
            <a:r>
              <a:rPr lang="en"/>
              <a:t> again</a:t>
            </a:r>
            <a:endParaRPr/>
          </a:p>
        </p:txBody>
      </p:sp>
      <p:sp>
        <p:nvSpPr>
          <p:cNvPr id="131" name="Google Shape;131;p26"/>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32" name="Google Shape;132;p26"/>
          <p:cNvGrpSpPr/>
          <p:nvPr/>
        </p:nvGrpSpPr>
        <p:grpSpPr>
          <a:xfrm>
            <a:off x="8078089" y="287509"/>
            <a:ext cx="750970" cy="806615"/>
            <a:chOff x="611175" y="2326900"/>
            <a:chExt cx="362700" cy="389575"/>
          </a:xfrm>
        </p:grpSpPr>
        <p:sp>
          <p:nvSpPr>
            <p:cNvPr id="133" name="Google Shape;133;p26"/>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6"/>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6"/>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6"/>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53"/>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Ex: Conflict Cuts</a:t>
            </a:r>
            <a:endParaRPr sz="3600">
              <a:solidFill>
                <a:srgbClr val="FFB600"/>
              </a:solidFill>
            </a:endParaRPr>
          </a:p>
        </p:txBody>
      </p:sp>
      <p:sp>
        <p:nvSpPr>
          <p:cNvPr id="782" name="Google Shape;782;p5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783" name="Google Shape;783;p53"/>
          <p:cNvGrpSpPr/>
          <p:nvPr/>
        </p:nvGrpSpPr>
        <p:grpSpPr>
          <a:xfrm>
            <a:off x="8078089" y="287509"/>
            <a:ext cx="750970" cy="806615"/>
            <a:chOff x="611175" y="2326900"/>
            <a:chExt cx="362700" cy="389575"/>
          </a:xfrm>
        </p:grpSpPr>
        <p:sp>
          <p:nvSpPr>
            <p:cNvPr id="784" name="Google Shape;784;p53"/>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53"/>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53"/>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53"/>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88" name="Google Shape;788;p53"/>
          <p:cNvSpPr txBox="1"/>
          <p:nvPr/>
        </p:nvSpPr>
        <p:spPr>
          <a:xfrm>
            <a:off x="1270584" y="4035338"/>
            <a:ext cx="2515476" cy="369332"/>
          </a:xfrm>
          <a:prstGeom prst="rect">
            <a:avLst/>
          </a:prstGeom>
          <a:blipFill rotWithShape="1">
            <a:blip r:embed="rId3">
              <a:alphaModFix/>
            </a:blip>
            <a:stretch>
              <a:fillRect b="-24588" l="-1936" r="0" t="-983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89" name="Google Shape;789;p53"/>
          <p:cNvSpPr txBox="1"/>
          <p:nvPr/>
        </p:nvSpPr>
        <p:spPr>
          <a:xfrm>
            <a:off x="4939103" y="3554048"/>
            <a:ext cx="2070097" cy="369332"/>
          </a:xfrm>
          <a:prstGeom prst="rect">
            <a:avLst/>
          </a:prstGeom>
          <a:blipFill rotWithShape="1">
            <a:blip r:embed="rId4">
              <a:alphaModFix/>
            </a:blip>
            <a:stretch>
              <a:fillRect b="-24589" l="-2352" r="0" t="-819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90" name="Google Shape;790;p53"/>
          <p:cNvSpPr/>
          <p:nvPr/>
        </p:nvSpPr>
        <p:spPr>
          <a:xfrm>
            <a:off x="4434248" y="1562040"/>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91" name="Google Shape;791;p53"/>
          <p:cNvSpPr/>
          <p:nvPr/>
        </p:nvSpPr>
        <p:spPr>
          <a:xfrm>
            <a:off x="2279625" y="2330581"/>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92" name="Google Shape;792;p53"/>
          <p:cNvSpPr/>
          <p:nvPr/>
        </p:nvSpPr>
        <p:spPr>
          <a:xfrm>
            <a:off x="2279626" y="1562040"/>
            <a:ext cx="613103" cy="350345"/>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93" name="Google Shape;793;p53"/>
          <p:cNvSpPr/>
          <p:nvPr/>
        </p:nvSpPr>
        <p:spPr>
          <a:xfrm>
            <a:off x="3398978" y="2809760"/>
            <a:ext cx="613103" cy="350345"/>
          </a:xfrm>
          <a:prstGeom prst="ellipse">
            <a:avLst/>
          </a:prstGeom>
          <a:blipFill rotWithShape="1">
            <a:blip r:embed="rId8">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94" name="Google Shape;794;p53"/>
          <p:cNvSpPr/>
          <p:nvPr/>
        </p:nvSpPr>
        <p:spPr>
          <a:xfrm>
            <a:off x="3398978" y="1912385"/>
            <a:ext cx="613103" cy="350345"/>
          </a:xfrm>
          <a:prstGeom prst="ellipse">
            <a:avLst/>
          </a:prstGeom>
          <a:blipFill rotWithShape="1">
            <a:blip r:embed="rId9">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95" name="Google Shape;795;p53"/>
          <p:cNvSpPr/>
          <p:nvPr/>
        </p:nvSpPr>
        <p:spPr>
          <a:xfrm>
            <a:off x="4434248" y="2327721"/>
            <a:ext cx="613103" cy="350345"/>
          </a:xfrm>
          <a:prstGeom prst="ellipse">
            <a:avLst/>
          </a:prstGeom>
          <a:blipFill rotWithShape="1">
            <a:blip r:embed="rId10">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96" name="Google Shape;796;p53"/>
          <p:cNvSpPr/>
          <p:nvPr/>
        </p:nvSpPr>
        <p:spPr>
          <a:xfrm>
            <a:off x="5448496" y="2809760"/>
            <a:ext cx="613103" cy="350345"/>
          </a:xfrm>
          <a:prstGeom prst="ellipse">
            <a:avLst/>
          </a:prstGeom>
          <a:blipFill rotWithShape="1">
            <a:blip r:embed="rId11">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97" name="Google Shape;797;p53"/>
          <p:cNvSpPr/>
          <p:nvPr/>
        </p:nvSpPr>
        <p:spPr>
          <a:xfrm>
            <a:off x="5448496" y="1912385"/>
            <a:ext cx="613103" cy="350345"/>
          </a:xfrm>
          <a:prstGeom prst="ellipse">
            <a:avLst/>
          </a:prstGeom>
          <a:blipFill rotWithShape="1">
            <a:blip r:embed="rId12">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798" name="Google Shape;798;p53"/>
          <p:cNvSpPr/>
          <p:nvPr/>
        </p:nvSpPr>
        <p:spPr>
          <a:xfrm>
            <a:off x="6241099" y="2327720"/>
            <a:ext cx="613103" cy="350345"/>
          </a:xfrm>
          <a:prstGeom prst="ellipse">
            <a:avLst/>
          </a:prstGeom>
          <a:blipFill rotWithShape="1">
            <a:blip r:embed="rId1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799" name="Google Shape;799;p53"/>
          <p:cNvCxnSpPr>
            <a:stCxn id="791" idx="6"/>
            <a:endCxn id="793" idx="1"/>
          </p:cNvCxnSpPr>
          <p:nvPr/>
        </p:nvCxnSpPr>
        <p:spPr>
          <a:xfrm>
            <a:off x="2892728" y="2505754"/>
            <a:ext cx="596100" cy="355200"/>
          </a:xfrm>
          <a:prstGeom prst="straightConnector1">
            <a:avLst/>
          </a:prstGeom>
          <a:noFill/>
          <a:ln cap="flat" cmpd="sng" w="19050">
            <a:solidFill>
              <a:srgbClr val="3F3F3F"/>
            </a:solidFill>
            <a:prstDash val="solid"/>
            <a:round/>
            <a:headEnd len="sm" w="sm" type="none"/>
            <a:tailEnd len="med" w="med" type="triangle"/>
          </a:ln>
        </p:spPr>
      </p:cxnSp>
      <p:cxnSp>
        <p:nvCxnSpPr>
          <p:cNvPr id="800" name="Google Shape;800;p53"/>
          <p:cNvCxnSpPr>
            <a:stCxn id="792" idx="6"/>
            <a:endCxn id="794" idx="1"/>
          </p:cNvCxnSpPr>
          <p:nvPr/>
        </p:nvCxnSpPr>
        <p:spPr>
          <a:xfrm>
            <a:off x="2892729" y="1737213"/>
            <a:ext cx="596100" cy="226500"/>
          </a:xfrm>
          <a:prstGeom prst="straightConnector1">
            <a:avLst/>
          </a:prstGeom>
          <a:noFill/>
          <a:ln cap="flat" cmpd="sng" w="19050">
            <a:solidFill>
              <a:srgbClr val="3F3F3F"/>
            </a:solidFill>
            <a:prstDash val="solid"/>
            <a:round/>
            <a:headEnd len="sm" w="sm" type="none"/>
            <a:tailEnd len="med" w="med" type="triangle"/>
          </a:ln>
        </p:spPr>
      </p:cxnSp>
      <p:cxnSp>
        <p:nvCxnSpPr>
          <p:cNvPr id="801" name="Google Shape;801;p53"/>
          <p:cNvCxnSpPr>
            <a:stCxn id="791" idx="6"/>
            <a:endCxn id="794" idx="3"/>
          </p:cNvCxnSpPr>
          <p:nvPr/>
        </p:nvCxnSpPr>
        <p:spPr>
          <a:xfrm flipH="1" rot="10800000">
            <a:off x="2892728" y="2211454"/>
            <a:ext cx="596100" cy="294300"/>
          </a:xfrm>
          <a:prstGeom prst="straightConnector1">
            <a:avLst/>
          </a:prstGeom>
          <a:noFill/>
          <a:ln cap="flat" cmpd="sng" w="19050">
            <a:solidFill>
              <a:srgbClr val="3F3F3F"/>
            </a:solidFill>
            <a:prstDash val="solid"/>
            <a:round/>
            <a:headEnd len="sm" w="sm" type="none"/>
            <a:tailEnd len="med" w="med" type="triangle"/>
          </a:ln>
        </p:spPr>
      </p:cxnSp>
      <p:cxnSp>
        <p:nvCxnSpPr>
          <p:cNvPr id="802" name="Google Shape;802;p53"/>
          <p:cNvCxnSpPr>
            <a:stCxn id="793" idx="6"/>
            <a:endCxn id="795" idx="3"/>
          </p:cNvCxnSpPr>
          <p:nvPr/>
        </p:nvCxnSpPr>
        <p:spPr>
          <a:xfrm flipH="1" rot="10800000">
            <a:off x="4012081" y="2626733"/>
            <a:ext cx="512100" cy="358200"/>
          </a:xfrm>
          <a:prstGeom prst="straightConnector1">
            <a:avLst/>
          </a:prstGeom>
          <a:noFill/>
          <a:ln cap="flat" cmpd="sng" w="19050">
            <a:solidFill>
              <a:srgbClr val="3F3F3F"/>
            </a:solidFill>
            <a:prstDash val="solid"/>
            <a:round/>
            <a:headEnd len="sm" w="sm" type="none"/>
            <a:tailEnd len="med" w="med" type="triangle"/>
          </a:ln>
        </p:spPr>
      </p:cxnSp>
      <p:cxnSp>
        <p:nvCxnSpPr>
          <p:cNvPr id="803" name="Google Shape;803;p53"/>
          <p:cNvCxnSpPr>
            <a:stCxn id="794" idx="6"/>
            <a:endCxn id="795" idx="1"/>
          </p:cNvCxnSpPr>
          <p:nvPr/>
        </p:nvCxnSpPr>
        <p:spPr>
          <a:xfrm>
            <a:off x="4012081" y="2087558"/>
            <a:ext cx="512100" cy="291600"/>
          </a:xfrm>
          <a:prstGeom prst="straightConnector1">
            <a:avLst/>
          </a:prstGeom>
          <a:noFill/>
          <a:ln cap="flat" cmpd="sng" w="19050">
            <a:solidFill>
              <a:srgbClr val="3F3F3F"/>
            </a:solidFill>
            <a:prstDash val="solid"/>
            <a:round/>
            <a:headEnd len="sm" w="sm" type="none"/>
            <a:tailEnd len="med" w="med" type="triangle"/>
          </a:ln>
        </p:spPr>
      </p:cxnSp>
      <p:cxnSp>
        <p:nvCxnSpPr>
          <p:cNvPr id="804" name="Google Shape;804;p53"/>
          <p:cNvCxnSpPr>
            <a:stCxn id="790" idx="6"/>
            <a:endCxn id="797" idx="1"/>
          </p:cNvCxnSpPr>
          <p:nvPr/>
        </p:nvCxnSpPr>
        <p:spPr>
          <a:xfrm>
            <a:off x="5047351" y="1737213"/>
            <a:ext cx="490800" cy="226500"/>
          </a:xfrm>
          <a:prstGeom prst="straightConnector1">
            <a:avLst/>
          </a:prstGeom>
          <a:noFill/>
          <a:ln cap="flat" cmpd="sng" w="19050">
            <a:solidFill>
              <a:srgbClr val="3F3F3F"/>
            </a:solidFill>
            <a:prstDash val="solid"/>
            <a:round/>
            <a:headEnd len="sm" w="sm" type="none"/>
            <a:tailEnd len="med" w="med" type="triangle"/>
          </a:ln>
        </p:spPr>
      </p:cxnSp>
      <p:cxnSp>
        <p:nvCxnSpPr>
          <p:cNvPr id="805" name="Google Shape;805;p53"/>
          <p:cNvCxnSpPr>
            <a:stCxn id="795" idx="6"/>
            <a:endCxn id="797" idx="3"/>
          </p:cNvCxnSpPr>
          <p:nvPr/>
        </p:nvCxnSpPr>
        <p:spPr>
          <a:xfrm flipH="1" rot="10800000">
            <a:off x="5047351" y="2211294"/>
            <a:ext cx="490800" cy="291600"/>
          </a:xfrm>
          <a:prstGeom prst="straightConnector1">
            <a:avLst/>
          </a:prstGeom>
          <a:noFill/>
          <a:ln cap="flat" cmpd="sng" w="19050">
            <a:solidFill>
              <a:srgbClr val="3F3F3F"/>
            </a:solidFill>
            <a:prstDash val="solid"/>
            <a:round/>
            <a:headEnd len="sm" w="sm" type="none"/>
            <a:tailEnd len="med" w="med" type="triangle"/>
          </a:ln>
        </p:spPr>
      </p:cxnSp>
      <p:cxnSp>
        <p:nvCxnSpPr>
          <p:cNvPr id="806" name="Google Shape;806;p53"/>
          <p:cNvCxnSpPr>
            <a:stCxn id="795" idx="6"/>
            <a:endCxn id="796" idx="1"/>
          </p:cNvCxnSpPr>
          <p:nvPr/>
        </p:nvCxnSpPr>
        <p:spPr>
          <a:xfrm>
            <a:off x="5047351" y="2502894"/>
            <a:ext cx="490800" cy="358200"/>
          </a:xfrm>
          <a:prstGeom prst="straightConnector1">
            <a:avLst/>
          </a:prstGeom>
          <a:noFill/>
          <a:ln cap="flat" cmpd="sng" w="19050">
            <a:solidFill>
              <a:srgbClr val="3F3F3F"/>
            </a:solidFill>
            <a:prstDash val="solid"/>
            <a:round/>
            <a:headEnd len="sm" w="sm" type="none"/>
            <a:tailEnd len="med" w="med" type="triangle"/>
          </a:ln>
        </p:spPr>
      </p:cxnSp>
      <p:cxnSp>
        <p:nvCxnSpPr>
          <p:cNvPr id="807" name="Google Shape;807;p53"/>
          <p:cNvCxnSpPr>
            <a:stCxn id="797" idx="6"/>
            <a:endCxn id="798" idx="0"/>
          </p:cNvCxnSpPr>
          <p:nvPr/>
        </p:nvCxnSpPr>
        <p:spPr>
          <a:xfrm>
            <a:off x="6061599" y="2087558"/>
            <a:ext cx="486000" cy="240300"/>
          </a:xfrm>
          <a:prstGeom prst="straightConnector1">
            <a:avLst/>
          </a:prstGeom>
          <a:noFill/>
          <a:ln cap="flat" cmpd="sng" w="19050">
            <a:solidFill>
              <a:srgbClr val="3F3F3F"/>
            </a:solidFill>
            <a:prstDash val="solid"/>
            <a:round/>
            <a:headEnd len="sm" w="sm" type="none"/>
            <a:tailEnd len="med" w="med" type="triangle"/>
          </a:ln>
        </p:spPr>
      </p:cxnSp>
      <p:cxnSp>
        <p:nvCxnSpPr>
          <p:cNvPr id="808" name="Google Shape;808;p53"/>
          <p:cNvCxnSpPr>
            <a:stCxn id="796" idx="6"/>
            <a:endCxn id="798" idx="4"/>
          </p:cNvCxnSpPr>
          <p:nvPr/>
        </p:nvCxnSpPr>
        <p:spPr>
          <a:xfrm flipH="1" rot="10800000">
            <a:off x="6061599" y="2678033"/>
            <a:ext cx="486000" cy="306900"/>
          </a:xfrm>
          <a:prstGeom prst="straightConnector1">
            <a:avLst/>
          </a:prstGeom>
          <a:noFill/>
          <a:ln cap="flat" cmpd="sng" w="19050">
            <a:solidFill>
              <a:srgbClr val="3F3F3F"/>
            </a:solidFill>
            <a:prstDash val="solid"/>
            <a:round/>
            <a:headEnd len="sm" w="sm" type="none"/>
            <a:tailEnd len="med" w="med" type="triangle"/>
          </a:ln>
        </p:spPr>
      </p:cxnSp>
      <p:sp>
        <p:nvSpPr>
          <p:cNvPr id="809" name="Google Shape;809;p53"/>
          <p:cNvSpPr txBox="1"/>
          <p:nvPr/>
        </p:nvSpPr>
        <p:spPr>
          <a:xfrm>
            <a:off x="2940250" y="2031477"/>
            <a:ext cx="399393" cy="338554"/>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10" name="Google Shape;810;p53"/>
          <p:cNvSpPr txBox="1"/>
          <p:nvPr/>
        </p:nvSpPr>
        <p:spPr>
          <a:xfrm>
            <a:off x="2946157" y="2579501"/>
            <a:ext cx="399393" cy="338554"/>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11" name="Google Shape;811;p53"/>
          <p:cNvSpPr txBox="1"/>
          <p:nvPr/>
        </p:nvSpPr>
        <p:spPr>
          <a:xfrm>
            <a:off x="4087190" y="1918280"/>
            <a:ext cx="399393" cy="338554"/>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12" name="Google Shape;812;p53"/>
          <p:cNvSpPr txBox="1"/>
          <p:nvPr/>
        </p:nvSpPr>
        <p:spPr>
          <a:xfrm>
            <a:off x="5119997" y="1983311"/>
            <a:ext cx="399393" cy="338554"/>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13" name="Google Shape;813;p53"/>
          <p:cNvSpPr txBox="1"/>
          <p:nvPr/>
        </p:nvSpPr>
        <p:spPr>
          <a:xfrm>
            <a:off x="4127698" y="2707152"/>
            <a:ext cx="399393" cy="338554"/>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14" name="Google Shape;814;p53"/>
          <p:cNvSpPr txBox="1"/>
          <p:nvPr/>
        </p:nvSpPr>
        <p:spPr>
          <a:xfrm>
            <a:off x="2978322" y="1500075"/>
            <a:ext cx="399393" cy="338554"/>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15" name="Google Shape;815;p53"/>
          <p:cNvSpPr txBox="1"/>
          <p:nvPr/>
        </p:nvSpPr>
        <p:spPr>
          <a:xfrm>
            <a:off x="5066244" y="2596675"/>
            <a:ext cx="399393" cy="338554"/>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16" name="Google Shape;816;p53"/>
          <p:cNvSpPr txBox="1"/>
          <p:nvPr/>
        </p:nvSpPr>
        <p:spPr>
          <a:xfrm>
            <a:off x="5161271" y="1570797"/>
            <a:ext cx="399393" cy="338554"/>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17" name="Google Shape;817;p53"/>
          <p:cNvSpPr txBox="1"/>
          <p:nvPr/>
        </p:nvSpPr>
        <p:spPr>
          <a:xfrm>
            <a:off x="6098169" y="1887041"/>
            <a:ext cx="399393" cy="338554"/>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18" name="Google Shape;818;p53"/>
          <p:cNvSpPr txBox="1"/>
          <p:nvPr/>
        </p:nvSpPr>
        <p:spPr>
          <a:xfrm>
            <a:off x="6134089" y="2780190"/>
            <a:ext cx="399393" cy="338554"/>
          </a:xfrm>
          <a:prstGeom prst="rect">
            <a:avLst/>
          </a:prstGeom>
          <a:blipFill rotWithShape="1">
            <a:blip r:embed="rId2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819" name="Google Shape;819;p53"/>
          <p:cNvCxnSpPr>
            <a:stCxn id="790" idx="7"/>
            <a:endCxn id="798" idx="0"/>
          </p:cNvCxnSpPr>
          <p:nvPr/>
        </p:nvCxnSpPr>
        <p:spPr>
          <a:xfrm flipH="1" rot="-5400000">
            <a:off x="5395414" y="1175497"/>
            <a:ext cx="714300" cy="1590000"/>
          </a:xfrm>
          <a:prstGeom prst="curvedConnector3">
            <a:avLst>
              <a:gd fmla="val -16134" name="adj1"/>
            </a:avLst>
          </a:prstGeom>
          <a:noFill/>
          <a:ln cap="flat" cmpd="sng" w="19050">
            <a:solidFill>
              <a:srgbClr val="3F3F3F"/>
            </a:solidFill>
            <a:prstDash val="solid"/>
            <a:round/>
            <a:headEnd len="sm" w="sm" type="none"/>
            <a:tailEnd len="med" w="med" type="triangle"/>
          </a:ln>
        </p:spPr>
      </p:cxnSp>
      <p:sp>
        <p:nvSpPr>
          <p:cNvPr id="820" name="Google Shape;820;p53"/>
          <p:cNvSpPr txBox="1"/>
          <p:nvPr/>
        </p:nvSpPr>
        <p:spPr>
          <a:xfrm>
            <a:off x="5841706" y="1208945"/>
            <a:ext cx="399393" cy="338554"/>
          </a:xfrm>
          <a:prstGeom prst="rect">
            <a:avLst/>
          </a:prstGeom>
          <a:blipFill rotWithShape="1">
            <a:blip r:embed="rId2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21" name="Google Shape;821;p53"/>
          <p:cNvSpPr/>
          <p:nvPr/>
        </p:nvSpPr>
        <p:spPr>
          <a:xfrm>
            <a:off x="3033091" y="3548059"/>
            <a:ext cx="613103" cy="350345"/>
          </a:xfrm>
          <a:prstGeom prst="ellipse">
            <a:avLst/>
          </a:prstGeom>
          <a:blipFill rotWithShape="1">
            <a:blip r:embed="rId2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822" name="Google Shape;822;p53"/>
          <p:cNvCxnSpPr>
            <a:stCxn id="821" idx="0"/>
            <a:endCxn id="793" idx="4"/>
          </p:cNvCxnSpPr>
          <p:nvPr/>
        </p:nvCxnSpPr>
        <p:spPr>
          <a:xfrm flipH="1" rot="10800000">
            <a:off x="3339643" y="3160159"/>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823" name="Google Shape;823;p53"/>
          <p:cNvSpPr txBox="1"/>
          <p:nvPr/>
        </p:nvSpPr>
        <p:spPr>
          <a:xfrm>
            <a:off x="3446497" y="3232878"/>
            <a:ext cx="399393" cy="338554"/>
          </a:xfrm>
          <a:prstGeom prst="rect">
            <a:avLst/>
          </a:prstGeom>
          <a:blipFill rotWithShape="1">
            <a:blip r:embed="rId2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24" name="Google Shape;824;p53"/>
          <p:cNvSpPr/>
          <p:nvPr/>
        </p:nvSpPr>
        <p:spPr>
          <a:xfrm>
            <a:off x="4728838" y="1402147"/>
            <a:ext cx="497355" cy="2280213"/>
          </a:xfrm>
          <a:custGeom>
            <a:rect b="b" l="l" r="r" t="t"/>
            <a:pathLst>
              <a:path extrusionOk="0" h="2310384" w="457200">
                <a:moveTo>
                  <a:pt x="457200" y="0"/>
                </a:moveTo>
                <a:cubicBezTo>
                  <a:pt x="434340" y="587756"/>
                  <a:pt x="411480" y="1175512"/>
                  <a:pt x="335280" y="1560576"/>
                </a:cubicBezTo>
                <a:cubicBezTo>
                  <a:pt x="259080" y="1945640"/>
                  <a:pt x="59944" y="2174240"/>
                  <a:pt x="0" y="2310384"/>
                </a:cubicBezTo>
              </a:path>
            </a:pathLst>
          </a:custGeom>
          <a:no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25" name="Google Shape;825;p53"/>
          <p:cNvSpPr/>
          <p:nvPr/>
        </p:nvSpPr>
        <p:spPr>
          <a:xfrm>
            <a:off x="3276533" y="1402147"/>
            <a:ext cx="1821083" cy="2298125"/>
          </a:xfrm>
          <a:custGeom>
            <a:rect b="b" l="l" r="r" t="t"/>
            <a:pathLst>
              <a:path extrusionOk="0" h="2279904" w="1890591">
                <a:moveTo>
                  <a:pt x="1856299" y="0"/>
                </a:moveTo>
                <a:cubicBezTo>
                  <a:pt x="1890843" y="227838"/>
                  <a:pt x="1925387" y="455676"/>
                  <a:pt x="1819723" y="548640"/>
                </a:cubicBezTo>
                <a:cubicBezTo>
                  <a:pt x="1714059" y="641604"/>
                  <a:pt x="1485459" y="587248"/>
                  <a:pt x="1222315" y="557784"/>
                </a:cubicBezTo>
                <a:cubicBezTo>
                  <a:pt x="959171" y="528320"/>
                  <a:pt x="439995" y="339852"/>
                  <a:pt x="240859" y="371856"/>
                </a:cubicBezTo>
                <a:cubicBezTo>
                  <a:pt x="41723" y="403860"/>
                  <a:pt x="57471" y="510540"/>
                  <a:pt x="27499" y="749808"/>
                </a:cubicBezTo>
                <a:cubicBezTo>
                  <a:pt x="-2473" y="989076"/>
                  <a:pt x="-26857" y="1621028"/>
                  <a:pt x="61027" y="1807464"/>
                </a:cubicBezTo>
                <a:cubicBezTo>
                  <a:pt x="148911" y="1993900"/>
                  <a:pt x="447615" y="1789684"/>
                  <a:pt x="554803" y="1868424"/>
                </a:cubicBezTo>
                <a:cubicBezTo>
                  <a:pt x="661991" y="1947164"/>
                  <a:pt x="683073" y="2113534"/>
                  <a:pt x="704155" y="2279904"/>
                </a:cubicBezTo>
              </a:path>
            </a:pathLst>
          </a:custGeom>
          <a:noFill/>
          <a:ln cap="flat" cmpd="sng" w="38100">
            <a:solidFill>
              <a:srgbClr val="2A5E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26" name="Google Shape;826;p53"/>
          <p:cNvSpPr/>
          <p:nvPr/>
        </p:nvSpPr>
        <p:spPr>
          <a:xfrm>
            <a:off x="4200106" y="1399032"/>
            <a:ext cx="972462" cy="2258568"/>
          </a:xfrm>
          <a:custGeom>
            <a:rect b="b" l="l" r="r" t="t"/>
            <a:pathLst>
              <a:path extrusionOk="0" h="2258568" w="972462">
                <a:moveTo>
                  <a:pt x="929678" y="0"/>
                </a:moveTo>
                <a:cubicBezTo>
                  <a:pt x="969048" y="254000"/>
                  <a:pt x="1008418" y="508000"/>
                  <a:pt x="914438" y="643128"/>
                </a:cubicBezTo>
                <a:cubicBezTo>
                  <a:pt x="820458" y="778256"/>
                  <a:pt x="518198" y="742696"/>
                  <a:pt x="365798" y="810768"/>
                </a:cubicBezTo>
                <a:cubicBezTo>
                  <a:pt x="213398" y="878840"/>
                  <a:pt x="4102" y="928624"/>
                  <a:pt x="38" y="1051560"/>
                </a:cubicBezTo>
                <a:cubicBezTo>
                  <a:pt x="-4026" y="1174496"/>
                  <a:pt x="312458" y="1347216"/>
                  <a:pt x="341414" y="1548384"/>
                </a:cubicBezTo>
                <a:cubicBezTo>
                  <a:pt x="370370" y="1749552"/>
                  <a:pt x="272072" y="2004060"/>
                  <a:pt x="173774" y="2258568"/>
                </a:cubicBezTo>
              </a:path>
            </a:pathLst>
          </a:custGeom>
          <a:noFill/>
          <a:ln cap="flat" cmpd="sng" w="381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827" name="Google Shape;827;p53"/>
          <p:cNvSpPr txBox="1"/>
          <p:nvPr/>
        </p:nvSpPr>
        <p:spPr>
          <a:xfrm>
            <a:off x="3839878" y="4026083"/>
            <a:ext cx="2515476" cy="401264"/>
          </a:xfrm>
          <a:prstGeom prst="rect">
            <a:avLst/>
          </a:prstGeom>
          <a:blipFill rotWithShape="1">
            <a:blip r:embed="rId27">
              <a:alphaModFix/>
            </a:blip>
            <a:stretch>
              <a:fillRect b="-22724" l="-2178"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28" name="Google Shape;828;p53"/>
          <p:cNvSpPr txBox="1"/>
          <p:nvPr/>
        </p:nvSpPr>
        <p:spPr>
          <a:xfrm>
            <a:off x="6891268" y="1787026"/>
            <a:ext cx="15053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chemeClr val="dk2"/>
                </a:solidFill>
                <a:latin typeface="Raleway"/>
                <a:ea typeface="Raleway"/>
                <a:cs typeface="Raleway"/>
                <a:sym typeface="Raleway"/>
              </a:rPr>
              <a:t>CONFLICT SIDE</a:t>
            </a:r>
            <a:endParaRPr/>
          </a:p>
        </p:txBody>
      </p:sp>
      <p:sp>
        <p:nvSpPr>
          <p:cNvPr id="829" name="Google Shape;829;p53"/>
          <p:cNvSpPr txBox="1"/>
          <p:nvPr/>
        </p:nvSpPr>
        <p:spPr>
          <a:xfrm>
            <a:off x="7390463" y="4367312"/>
            <a:ext cx="13752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1400" u="none" cap="none" strike="noStrike">
                <a:solidFill>
                  <a:schemeClr val="dk2"/>
                </a:solidFill>
                <a:latin typeface="Raleway"/>
                <a:ea typeface="Raleway"/>
                <a:cs typeface="Raleway"/>
                <a:sym typeface="Raleway"/>
              </a:rPr>
              <a:t>And more...</a:t>
            </a:r>
            <a:endParaRPr/>
          </a:p>
        </p:txBody>
      </p:sp>
      <p:sp>
        <p:nvSpPr>
          <p:cNvPr id="830" name="Google Shape;830;p53"/>
          <p:cNvSpPr txBox="1"/>
          <p:nvPr/>
        </p:nvSpPr>
        <p:spPr>
          <a:xfrm>
            <a:off x="586234" y="1751647"/>
            <a:ext cx="150536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chemeClr val="dk2"/>
                </a:solidFill>
                <a:latin typeface="Raleway"/>
                <a:ea typeface="Raleway"/>
                <a:cs typeface="Raleway"/>
                <a:sym typeface="Raleway"/>
              </a:rPr>
              <a:t>REASON SIDE</a:t>
            </a:r>
            <a:endParaRPr/>
          </a:p>
        </p:txBody>
      </p:sp>
      <p:sp>
        <p:nvSpPr>
          <p:cNvPr id="831" name="Google Shape;831;p53"/>
          <p:cNvSpPr/>
          <p:nvPr/>
        </p:nvSpPr>
        <p:spPr>
          <a:xfrm>
            <a:off x="6067313" y="1579903"/>
            <a:ext cx="309786" cy="1738800"/>
          </a:xfrm>
          <a:custGeom>
            <a:rect b="b" l="l" r="r" t="t"/>
            <a:pathLst>
              <a:path extrusionOk="0" h="1738800" w="309786">
                <a:moveTo>
                  <a:pt x="273786" y="0"/>
                </a:moveTo>
                <a:cubicBezTo>
                  <a:pt x="133986" y="305100"/>
                  <a:pt x="-5814" y="610200"/>
                  <a:pt x="186" y="900000"/>
                </a:cubicBezTo>
                <a:cubicBezTo>
                  <a:pt x="6186" y="1189800"/>
                  <a:pt x="235386" y="1597200"/>
                  <a:pt x="309786" y="1738800"/>
                </a:cubicBezTo>
              </a:path>
            </a:pathLst>
          </a:cu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832" name="Google Shape;832;p53"/>
          <p:cNvSpPr txBox="1"/>
          <p:nvPr/>
        </p:nvSpPr>
        <p:spPr>
          <a:xfrm>
            <a:off x="6443875" y="2955798"/>
            <a:ext cx="2321840" cy="402290"/>
          </a:xfrm>
          <a:prstGeom prst="rect">
            <a:avLst/>
          </a:prstGeom>
          <a:blipFill rotWithShape="1">
            <a:blip r:embed="rId28">
              <a:alphaModFix/>
            </a:blip>
            <a:stretch>
              <a:fillRect b="-22724" l="-2099" r="0" t="-1514"/>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54"/>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Clause Learning</a:t>
            </a:r>
            <a:endParaRPr sz="3600">
              <a:solidFill>
                <a:srgbClr val="FFB600"/>
              </a:solidFill>
            </a:endParaRPr>
          </a:p>
        </p:txBody>
      </p:sp>
      <p:sp>
        <p:nvSpPr>
          <p:cNvPr id="838" name="Google Shape;838;p54"/>
          <p:cNvSpPr txBox="1"/>
          <p:nvPr>
            <p:ph idx="1" type="body"/>
          </p:nvPr>
        </p:nvSpPr>
        <p:spPr>
          <a:xfrm>
            <a:off x="921999" y="1257175"/>
            <a:ext cx="7258833" cy="29949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Clr>
                <a:srgbClr val="FFB600"/>
              </a:buClr>
              <a:buSzPts val="1800"/>
              <a:buChar char="●"/>
            </a:pPr>
            <a:r>
              <a:rPr lang="en"/>
              <a:t> </a:t>
            </a:r>
            <a:endParaRPr/>
          </a:p>
        </p:txBody>
      </p:sp>
      <p:sp>
        <p:nvSpPr>
          <p:cNvPr id="839" name="Google Shape;839;p54"/>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840" name="Google Shape;840;p54"/>
          <p:cNvGrpSpPr/>
          <p:nvPr/>
        </p:nvGrpSpPr>
        <p:grpSpPr>
          <a:xfrm>
            <a:off x="8078089" y="287509"/>
            <a:ext cx="750970" cy="806615"/>
            <a:chOff x="611175" y="2326900"/>
            <a:chExt cx="362700" cy="389575"/>
          </a:xfrm>
        </p:grpSpPr>
        <p:sp>
          <p:nvSpPr>
            <p:cNvPr id="841" name="Google Shape;841;p54"/>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54"/>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54"/>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54"/>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55"/>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Asserting Clauses</a:t>
            </a:r>
            <a:endParaRPr sz="3600">
              <a:solidFill>
                <a:srgbClr val="FFB600"/>
              </a:solidFill>
            </a:endParaRPr>
          </a:p>
        </p:txBody>
      </p:sp>
      <p:sp>
        <p:nvSpPr>
          <p:cNvPr id="850" name="Google Shape;850;p55"/>
          <p:cNvSpPr txBox="1"/>
          <p:nvPr>
            <p:ph idx="1" type="body"/>
          </p:nvPr>
        </p:nvSpPr>
        <p:spPr>
          <a:xfrm>
            <a:off x="922000" y="1257175"/>
            <a:ext cx="6210600" cy="2994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480"/>
              </a:spcBef>
              <a:spcAft>
                <a:spcPts val="0"/>
              </a:spcAft>
              <a:buSzPts val="1800"/>
              <a:buChar char="●"/>
            </a:pPr>
            <a:r>
              <a:rPr lang="en">
                <a:latin typeface="Raleway"/>
                <a:ea typeface="Raleway"/>
                <a:cs typeface="Raleway"/>
                <a:sym typeface="Raleway"/>
              </a:rPr>
              <a:t>Many conflict cuts – how do we decide which to choose to build a conflict clause?</a:t>
            </a:r>
            <a:endParaRPr/>
          </a:p>
          <a:p>
            <a:pPr indent="-342900" lvl="0" marL="457200" marR="0" rtl="0" algn="l">
              <a:lnSpc>
                <a:spcPct val="100000"/>
              </a:lnSpc>
              <a:spcBef>
                <a:spcPts val="480"/>
              </a:spcBef>
              <a:spcAft>
                <a:spcPts val="0"/>
              </a:spcAft>
              <a:buSzPts val="1800"/>
              <a:buChar char="●"/>
            </a:pPr>
            <a:r>
              <a:rPr b="1" lang="en">
                <a:solidFill>
                  <a:schemeClr val="dk2"/>
                </a:solidFill>
                <a:latin typeface="Raleway"/>
                <a:ea typeface="Raleway"/>
                <a:cs typeface="Raleway"/>
                <a:sym typeface="Raleway"/>
              </a:rPr>
              <a:t>Goal: </a:t>
            </a:r>
            <a:r>
              <a:rPr lang="en">
                <a:solidFill>
                  <a:schemeClr val="dk2"/>
                </a:solidFill>
                <a:latin typeface="Raleway"/>
                <a:ea typeface="Raleway"/>
                <a:cs typeface="Raleway"/>
                <a:sym typeface="Raleway"/>
              </a:rPr>
              <a:t>after backjumping, be able to apply new knowledge from learned clause right away</a:t>
            </a:r>
            <a:endParaRPr/>
          </a:p>
          <a:p>
            <a:pPr indent="-342900" lvl="1" marL="914400" rtl="0" algn="l">
              <a:lnSpc>
                <a:spcPct val="100000"/>
              </a:lnSpc>
              <a:spcBef>
                <a:spcPts val="480"/>
              </a:spcBef>
              <a:spcAft>
                <a:spcPts val="0"/>
              </a:spcAft>
              <a:buSzPts val="1800"/>
              <a:buChar char="○"/>
            </a:pPr>
            <a:r>
              <a:rPr lang="en" sz="1600">
                <a:solidFill>
                  <a:schemeClr val="dk2"/>
                </a:solidFill>
                <a:latin typeface="Raleway"/>
                <a:ea typeface="Raleway"/>
                <a:cs typeface="Raleway"/>
                <a:sym typeface="Raleway"/>
              </a:rPr>
              <a:t>Want learned clause to become a unit clause right after backjumping</a:t>
            </a:r>
            <a:endParaRPr sz="1600">
              <a:solidFill>
                <a:schemeClr val="dk2"/>
              </a:solidFill>
              <a:latin typeface="Raleway"/>
              <a:ea typeface="Raleway"/>
              <a:cs typeface="Raleway"/>
              <a:sym typeface="Raleway"/>
            </a:endParaRPr>
          </a:p>
        </p:txBody>
      </p:sp>
      <p:sp>
        <p:nvSpPr>
          <p:cNvPr id="851" name="Google Shape;851;p55"/>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852" name="Google Shape;852;p55"/>
          <p:cNvGrpSpPr/>
          <p:nvPr/>
        </p:nvGrpSpPr>
        <p:grpSpPr>
          <a:xfrm>
            <a:off x="8078089" y="287509"/>
            <a:ext cx="750970" cy="806615"/>
            <a:chOff x="611175" y="2326900"/>
            <a:chExt cx="362700" cy="389575"/>
          </a:xfrm>
        </p:grpSpPr>
        <p:sp>
          <p:nvSpPr>
            <p:cNvPr id="853" name="Google Shape;853;p55"/>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55"/>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55"/>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55"/>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7" name="Google Shape;857;p55"/>
          <p:cNvSpPr/>
          <p:nvPr/>
        </p:nvSpPr>
        <p:spPr>
          <a:xfrm>
            <a:off x="1091150" y="1955875"/>
            <a:ext cx="5919900" cy="1229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Light"/>
              <a:ea typeface="Raleway Light"/>
              <a:cs typeface="Raleway Light"/>
              <a:sym typeface="Raleway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5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56"/>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Asserting Clauses</a:t>
            </a:r>
            <a:endParaRPr sz="3600">
              <a:solidFill>
                <a:srgbClr val="FFB600"/>
              </a:solidFill>
            </a:endParaRPr>
          </a:p>
        </p:txBody>
      </p:sp>
      <p:sp>
        <p:nvSpPr>
          <p:cNvPr id="863" name="Google Shape;863;p56"/>
          <p:cNvSpPr txBox="1"/>
          <p:nvPr>
            <p:ph idx="1" type="body"/>
          </p:nvPr>
        </p:nvSpPr>
        <p:spPr>
          <a:xfrm>
            <a:off x="922000" y="1257175"/>
            <a:ext cx="6210600" cy="2994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480"/>
              </a:spcBef>
              <a:spcAft>
                <a:spcPts val="0"/>
              </a:spcAft>
              <a:buSzPts val="1800"/>
              <a:buChar char="●"/>
            </a:pPr>
            <a:r>
              <a:rPr lang="en">
                <a:solidFill>
                  <a:schemeClr val="dk2"/>
                </a:solidFill>
                <a:latin typeface="Raleway"/>
                <a:ea typeface="Raleway"/>
                <a:cs typeface="Raleway"/>
                <a:sym typeface="Raleway"/>
              </a:rPr>
              <a:t>A learned clause is </a:t>
            </a:r>
            <a:r>
              <a:rPr b="1" lang="en">
                <a:solidFill>
                  <a:schemeClr val="dk2"/>
                </a:solidFill>
                <a:latin typeface="Raleway"/>
                <a:ea typeface="Raleway"/>
                <a:cs typeface="Raleway"/>
                <a:sym typeface="Raleway"/>
              </a:rPr>
              <a:t>asserting</a:t>
            </a:r>
            <a:r>
              <a:rPr lang="en">
                <a:solidFill>
                  <a:schemeClr val="dk2"/>
                </a:solidFill>
                <a:latin typeface="Raleway"/>
                <a:ea typeface="Raleway"/>
                <a:cs typeface="Raleway"/>
                <a:sym typeface="Raleway"/>
              </a:rPr>
              <a:t> if it contains only one variable set on the same decision level as conflict</a:t>
            </a:r>
            <a:endParaRPr/>
          </a:p>
          <a:p>
            <a:pPr indent="-342900" lvl="0" marL="457200" rtl="0" algn="l">
              <a:lnSpc>
                <a:spcPct val="100000"/>
              </a:lnSpc>
              <a:spcBef>
                <a:spcPts val="480"/>
              </a:spcBef>
              <a:spcAft>
                <a:spcPts val="0"/>
              </a:spcAft>
              <a:buSzPts val="1800"/>
              <a:buChar char="●"/>
            </a:pPr>
            <a:r>
              <a:rPr b="1" lang="en">
                <a:solidFill>
                  <a:schemeClr val="dk2"/>
                </a:solidFill>
                <a:latin typeface="Raleway"/>
                <a:ea typeface="Raleway"/>
                <a:cs typeface="Raleway"/>
                <a:sym typeface="Raleway"/>
              </a:rPr>
              <a:t>Observation:</a:t>
            </a:r>
            <a:r>
              <a:rPr lang="en">
                <a:solidFill>
                  <a:schemeClr val="dk2"/>
                </a:solidFill>
                <a:latin typeface="Raleway"/>
                <a:ea typeface="Raleway"/>
                <a:cs typeface="Raleway"/>
                <a:sym typeface="Raleway"/>
              </a:rPr>
              <a:t> iff a clause is asserting, it will become a unit clause after backtracking</a:t>
            </a:r>
            <a:endParaRPr/>
          </a:p>
          <a:p>
            <a:pPr indent="-342900" lvl="0" marL="457200" rtl="0" algn="l">
              <a:lnSpc>
                <a:spcPct val="100000"/>
              </a:lnSpc>
              <a:spcBef>
                <a:spcPts val="480"/>
              </a:spcBef>
              <a:spcAft>
                <a:spcPts val="0"/>
              </a:spcAft>
              <a:buSzPts val="1800"/>
              <a:buChar char="●"/>
            </a:pPr>
            <a:r>
              <a:rPr lang="en">
                <a:solidFill>
                  <a:schemeClr val="dk2"/>
                </a:solidFill>
                <a:latin typeface="Raleway"/>
                <a:ea typeface="Raleway"/>
                <a:cs typeface="Raleway"/>
                <a:sym typeface="Raleway"/>
              </a:rPr>
              <a:t>How far can we backjump and still have asserting clauses become unit clauses?</a:t>
            </a:r>
            <a:endParaRPr/>
          </a:p>
          <a:p>
            <a:pPr indent="-342900" lvl="1" marL="914400" rtl="0" algn="l">
              <a:lnSpc>
                <a:spcPct val="100000"/>
              </a:lnSpc>
              <a:spcBef>
                <a:spcPts val="480"/>
              </a:spcBef>
              <a:spcAft>
                <a:spcPts val="0"/>
              </a:spcAft>
              <a:buSzPts val="1800"/>
              <a:buChar char="○"/>
            </a:pPr>
            <a:r>
              <a:rPr lang="en" sz="1400">
                <a:solidFill>
                  <a:schemeClr val="dk2"/>
                </a:solidFill>
                <a:latin typeface="Raleway"/>
                <a:ea typeface="Raleway"/>
                <a:cs typeface="Raleway"/>
                <a:sym typeface="Raleway"/>
              </a:rPr>
              <a:t>Backjump to </a:t>
            </a:r>
            <a:r>
              <a:rPr i="1" lang="en" sz="1400">
                <a:solidFill>
                  <a:schemeClr val="dk2"/>
                </a:solidFill>
                <a:latin typeface="Raleway"/>
                <a:ea typeface="Raleway"/>
                <a:cs typeface="Raleway"/>
                <a:sym typeface="Raleway"/>
              </a:rPr>
              <a:t>second-largest </a:t>
            </a:r>
            <a:r>
              <a:rPr lang="en" sz="1400">
                <a:solidFill>
                  <a:schemeClr val="dk2"/>
                </a:solidFill>
                <a:latin typeface="Raleway"/>
                <a:ea typeface="Raleway"/>
                <a:cs typeface="Raleway"/>
                <a:sym typeface="Raleway"/>
              </a:rPr>
              <a:t>(i.e., deepest) decision level in asserting clause (or zeroth level if asserting clause has size 1)</a:t>
            </a:r>
            <a:endParaRPr/>
          </a:p>
          <a:p>
            <a:pPr indent="-342900" lvl="2" marL="1371600" rtl="0" algn="l">
              <a:lnSpc>
                <a:spcPct val="100000"/>
              </a:lnSpc>
              <a:spcBef>
                <a:spcPts val="480"/>
              </a:spcBef>
              <a:spcAft>
                <a:spcPts val="0"/>
              </a:spcAft>
              <a:buSzPts val="1800"/>
              <a:buChar char="■"/>
            </a:pPr>
            <a:r>
              <a:rPr lang="en" sz="1400">
                <a:solidFill>
                  <a:schemeClr val="dk2"/>
                </a:solidFill>
                <a:latin typeface="Raleway"/>
                <a:ea typeface="Raleway"/>
                <a:cs typeface="Raleway"/>
                <a:sym typeface="Raleway"/>
              </a:rPr>
              <a:t>i.e., return to that decision level (don’t undo the decision)</a:t>
            </a:r>
            <a:endParaRPr/>
          </a:p>
          <a:p>
            <a:pPr indent="-342900" lvl="1" marL="914400" rtl="0" algn="l">
              <a:lnSpc>
                <a:spcPct val="100000"/>
              </a:lnSpc>
              <a:spcBef>
                <a:spcPts val="480"/>
              </a:spcBef>
              <a:spcAft>
                <a:spcPts val="0"/>
              </a:spcAft>
              <a:buSzPts val="1800"/>
              <a:buChar char="○"/>
            </a:pPr>
            <a:r>
              <a:rPr lang="en" sz="1400">
                <a:solidFill>
                  <a:schemeClr val="dk2"/>
                </a:solidFill>
                <a:latin typeface="Raleway"/>
                <a:ea typeface="Raleway"/>
                <a:cs typeface="Raleway"/>
                <a:sym typeface="Raleway"/>
              </a:rPr>
              <a:t>Called the </a:t>
            </a:r>
            <a:r>
              <a:rPr b="1" lang="en" sz="1400">
                <a:solidFill>
                  <a:schemeClr val="dk2"/>
                </a:solidFill>
                <a:latin typeface="Raleway"/>
                <a:ea typeface="Raleway"/>
                <a:cs typeface="Raleway"/>
                <a:sym typeface="Raleway"/>
              </a:rPr>
              <a:t>asserting level</a:t>
            </a:r>
            <a:endParaRPr sz="1400">
              <a:solidFill>
                <a:schemeClr val="dk2"/>
              </a:solidFill>
              <a:latin typeface="Raleway"/>
              <a:ea typeface="Raleway"/>
              <a:cs typeface="Raleway"/>
              <a:sym typeface="Raleway"/>
            </a:endParaRPr>
          </a:p>
        </p:txBody>
      </p:sp>
      <p:sp>
        <p:nvSpPr>
          <p:cNvPr id="864" name="Google Shape;864;p56"/>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865" name="Google Shape;865;p56"/>
          <p:cNvGrpSpPr/>
          <p:nvPr/>
        </p:nvGrpSpPr>
        <p:grpSpPr>
          <a:xfrm>
            <a:off x="8078089" y="287509"/>
            <a:ext cx="750970" cy="806615"/>
            <a:chOff x="611175" y="2326900"/>
            <a:chExt cx="362700" cy="389575"/>
          </a:xfrm>
        </p:grpSpPr>
        <p:sp>
          <p:nvSpPr>
            <p:cNvPr id="866" name="Google Shape;866;p56"/>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56"/>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56"/>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56"/>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0" name="Google Shape;870;p56"/>
          <p:cNvSpPr/>
          <p:nvPr/>
        </p:nvSpPr>
        <p:spPr>
          <a:xfrm>
            <a:off x="1446975" y="3163575"/>
            <a:ext cx="5639400" cy="132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Light"/>
              <a:ea typeface="Raleway Light"/>
              <a:cs typeface="Raleway Light"/>
              <a:sym typeface="Raleway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sp>
        <p:nvSpPr>
          <p:cNvPr id="875" name="Google Shape;875;p57"/>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CDCL (Pseudocode)</a:t>
            </a:r>
            <a:endParaRPr sz="3600">
              <a:solidFill>
                <a:srgbClr val="FFB600"/>
              </a:solidFill>
            </a:endParaRPr>
          </a:p>
        </p:txBody>
      </p:sp>
      <p:sp>
        <p:nvSpPr>
          <p:cNvPr id="876" name="Google Shape;876;p5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877" name="Google Shape;877;p57"/>
          <p:cNvGrpSpPr/>
          <p:nvPr/>
        </p:nvGrpSpPr>
        <p:grpSpPr>
          <a:xfrm>
            <a:off x="8078089" y="287509"/>
            <a:ext cx="750970" cy="806615"/>
            <a:chOff x="611175" y="2326900"/>
            <a:chExt cx="362700" cy="389575"/>
          </a:xfrm>
        </p:grpSpPr>
        <p:sp>
          <p:nvSpPr>
            <p:cNvPr id="878" name="Google Shape;878;p57"/>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57"/>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57"/>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57"/>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2" name="Google Shape;882;p57"/>
          <p:cNvSpPr txBox="1"/>
          <p:nvPr>
            <p:ph idx="1" type="body"/>
          </p:nvPr>
        </p:nvSpPr>
        <p:spPr>
          <a:xfrm>
            <a:off x="922000" y="1265100"/>
            <a:ext cx="7782118" cy="3444300"/>
          </a:xfrm>
          <a:prstGeom prst="rect">
            <a:avLst/>
          </a:prstGeom>
          <a:blipFill rotWithShape="1">
            <a:blip r:embed="rId3">
              <a:alphaModFix/>
            </a:blip>
            <a:stretch>
              <a:fillRect b="-3715" l="-391" r="-234" t="0"/>
            </a:stretch>
          </a:blip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lang="en"/>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58"/>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Asserting Level Backjump</a:t>
            </a:r>
            <a:endParaRPr sz="3600">
              <a:solidFill>
                <a:srgbClr val="FFB600"/>
              </a:solidFill>
            </a:endParaRPr>
          </a:p>
        </p:txBody>
      </p:sp>
      <p:sp>
        <p:nvSpPr>
          <p:cNvPr id="888" name="Google Shape;888;p58"/>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889" name="Google Shape;889;p58"/>
          <p:cNvGrpSpPr/>
          <p:nvPr/>
        </p:nvGrpSpPr>
        <p:grpSpPr>
          <a:xfrm>
            <a:off x="8078089" y="287509"/>
            <a:ext cx="750970" cy="806615"/>
            <a:chOff x="611175" y="2326900"/>
            <a:chExt cx="362700" cy="389575"/>
          </a:xfrm>
        </p:grpSpPr>
        <p:sp>
          <p:nvSpPr>
            <p:cNvPr id="890" name="Google Shape;890;p58"/>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58"/>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58"/>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58"/>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94" name="Google Shape;894;p58"/>
          <p:cNvSpPr txBox="1"/>
          <p:nvPr/>
        </p:nvSpPr>
        <p:spPr>
          <a:xfrm>
            <a:off x="3239360" y="3787047"/>
            <a:ext cx="112243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C00000"/>
                </a:solidFill>
                <a:latin typeface="Raleway"/>
                <a:ea typeface="Raleway"/>
                <a:cs typeface="Raleway"/>
                <a:sym typeface="Raleway"/>
              </a:rPr>
              <a:t>Conflict!</a:t>
            </a:r>
            <a:endParaRPr/>
          </a:p>
        </p:txBody>
      </p:sp>
      <p:sp>
        <p:nvSpPr>
          <p:cNvPr id="895" name="Google Shape;895;p58"/>
          <p:cNvSpPr/>
          <p:nvPr/>
        </p:nvSpPr>
        <p:spPr>
          <a:xfrm>
            <a:off x="6095671" y="1863239"/>
            <a:ext cx="613103" cy="350345"/>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96" name="Google Shape;896;p58"/>
          <p:cNvSpPr/>
          <p:nvPr/>
        </p:nvSpPr>
        <p:spPr>
          <a:xfrm>
            <a:off x="3941048" y="2631780"/>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97" name="Google Shape;897;p58"/>
          <p:cNvSpPr/>
          <p:nvPr/>
        </p:nvSpPr>
        <p:spPr>
          <a:xfrm>
            <a:off x="3941049" y="1863239"/>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98" name="Google Shape;898;p58"/>
          <p:cNvSpPr/>
          <p:nvPr/>
        </p:nvSpPr>
        <p:spPr>
          <a:xfrm>
            <a:off x="5060401" y="3110959"/>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899" name="Google Shape;899;p58"/>
          <p:cNvSpPr/>
          <p:nvPr/>
        </p:nvSpPr>
        <p:spPr>
          <a:xfrm>
            <a:off x="5060401" y="2213584"/>
            <a:ext cx="613103" cy="350345"/>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00" name="Google Shape;900;p58"/>
          <p:cNvSpPr/>
          <p:nvPr/>
        </p:nvSpPr>
        <p:spPr>
          <a:xfrm>
            <a:off x="6095671" y="2628920"/>
            <a:ext cx="613103" cy="350345"/>
          </a:xfrm>
          <a:prstGeom prst="ellipse">
            <a:avLst/>
          </a:prstGeom>
          <a:blipFill rotWithShape="1">
            <a:blip r:embed="rId8">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01" name="Google Shape;901;p58"/>
          <p:cNvSpPr/>
          <p:nvPr/>
        </p:nvSpPr>
        <p:spPr>
          <a:xfrm>
            <a:off x="7109919" y="3110959"/>
            <a:ext cx="613103" cy="350345"/>
          </a:xfrm>
          <a:prstGeom prst="ellipse">
            <a:avLst/>
          </a:prstGeom>
          <a:blipFill rotWithShape="1">
            <a:blip r:embed="rId9">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02" name="Google Shape;902;p58"/>
          <p:cNvSpPr/>
          <p:nvPr/>
        </p:nvSpPr>
        <p:spPr>
          <a:xfrm>
            <a:off x="7109919" y="2213584"/>
            <a:ext cx="613103" cy="350345"/>
          </a:xfrm>
          <a:prstGeom prst="ellipse">
            <a:avLst/>
          </a:prstGeom>
          <a:blipFill rotWithShape="1">
            <a:blip r:embed="rId10">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03" name="Google Shape;903;p58"/>
          <p:cNvSpPr/>
          <p:nvPr/>
        </p:nvSpPr>
        <p:spPr>
          <a:xfrm>
            <a:off x="7902522" y="2628919"/>
            <a:ext cx="613103" cy="350345"/>
          </a:xfrm>
          <a:prstGeom prst="ellipse">
            <a:avLst/>
          </a:prstGeom>
          <a:blipFill rotWithShape="1">
            <a:blip r:embed="rId11">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904" name="Google Shape;904;p58"/>
          <p:cNvCxnSpPr>
            <a:stCxn id="896" idx="6"/>
            <a:endCxn id="898" idx="1"/>
          </p:cNvCxnSpPr>
          <p:nvPr/>
        </p:nvCxnSpPr>
        <p:spPr>
          <a:xfrm>
            <a:off x="4554151" y="2806953"/>
            <a:ext cx="596100" cy="355200"/>
          </a:xfrm>
          <a:prstGeom prst="straightConnector1">
            <a:avLst/>
          </a:prstGeom>
          <a:noFill/>
          <a:ln cap="flat" cmpd="sng" w="19050">
            <a:solidFill>
              <a:srgbClr val="3F3F3F"/>
            </a:solidFill>
            <a:prstDash val="solid"/>
            <a:round/>
            <a:headEnd len="sm" w="sm" type="none"/>
            <a:tailEnd len="med" w="med" type="triangle"/>
          </a:ln>
        </p:spPr>
      </p:cxnSp>
      <p:cxnSp>
        <p:nvCxnSpPr>
          <p:cNvPr id="905" name="Google Shape;905;p58"/>
          <p:cNvCxnSpPr>
            <a:stCxn id="897" idx="6"/>
            <a:endCxn id="899" idx="1"/>
          </p:cNvCxnSpPr>
          <p:nvPr/>
        </p:nvCxnSpPr>
        <p:spPr>
          <a:xfrm>
            <a:off x="4554152" y="2038412"/>
            <a:ext cx="596100" cy="226500"/>
          </a:xfrm>
          <a:prstGeom prst="straightConnector1">
            <a:avLst/>
          </a:prstGeom>
          <a:noFill/>
          <a:ln cap="flat" cmpd="sng" w="19050">
            <a:solidFill>
              <a:srgbClr val="3F3F3F"/>
            </a:solidFill>
            <a:prstDash val="solid"/>
            <a:round/>
            <a:headEnd len="sm" w="sm" type="none"/>
            <a:tailEnd len="med" w="med" type="triangle"/>
          </a:ln>
        </p:spPr>
      </p:cxnSp>
      <p:cxnSp>
        <p:nvCxnSpPr>
          <p:cNvPr id="906" name="Google Shape;906;p58"/>
          <p:cNvCxnSpPr>
            <a:stCxn id="896" idx="6"/>
            <a:endCxn id="899" idx="3"/>
          </p:cNvCxnSpPr>
          <p:nvPr/>
        </p:nvCxnSpPr>
        <p:spPr>
          <a:xfrm flipH="1" rot="10800000">
            <a:off x="4554151" y="2512653"/>
            <a:ext cx="596100" cy="294300"/>
          </a:xfrm>
          <a:prstGeom prst="straightConnector1">
            <a:avLst/>
          </a:prstGeom>
          <a:noFill/>
          <a:ln cap="flat" cmpd="sng" w="19050">
            <a:solidFill>
              <a:srgbClr val="3F3F3F"/>
            </a:solidFill>
            <a:prstDash val="solid"/>
            <a:round/>
            <a:headEnd len="sm" w="sm" type="none"/>
            <a:tailEnd len="med" w="med" type="triangle"/>
          </a:ln>
        </p:spPr>
      </p:cxnSp>
      <p:cxnSp>
        <p:nvCxnSpPr>
          <p:cNvPr id="907" name="Google Shape;907;p58"/>
          <p:cNvCxnSpPr>
            <a:stCxn id="898" idx="6"/>
            <a:endCxn id="900" idx="3"/>
          </p:cNvCxnSpPr>
          <p:nvPr/>
        </p:nvCxnSpPr>
        <p:spPr>
          <a:xfrm flipH="1" rot="10800000">
            <a:off x="5673504" y="2927932"/>
            <a:ext cx="512100" cy="358200"/>
          </a:xfrm>
          <a:prstGeom prst="straightConnector1">
            <a:avLst/>
          </a:prstGeom>
          <a:noFill/>
          <a:ln cap="flat" cmpd="sng" w="19050">
            <a:solidFill>
              <a:srgbClr val="3F3F3F"/>
            </a:solidFill>
            <a:prstDash val="solid"/>
            <a:round/>
            <a:headEnd len="sm" w="sm" type="none"/>
            <a:tailEnd len="med" w="med" type="triangle"/>
          </a:ln>
        </p:spPr>
      </p:cxnSp>
      <p:cxnSp>
        <p:nvCxnSpPr>
          <p:cNvPr id="908" name="Google Shape;908;p58"/>
          <p:cNvCxnSpPr>
            <a:stCxn id="899" idx="6"/>
            <a:endCxn id="900" idx="1"/>
          </p:cNvCxnSpPr>
          <p:nvPr/>
        </p:nvCxnSpPr>
        <p:spPr>
          <a:xfrm>
            <a:off x="5673504" y="2388757"/>
            <a:ext cx="512100" cy="291600"/>
          </a:xfrm>
          <a:prstGeom prst="straightConnector1">
            <a:avLst/>
          </a:prstGeom>
          <a:noFill/>
          <a:ln cap="flat" cmpd="sng" w="19050">
            <a:solidFill>
              <a:srgbClr val="3F3F3F"/>
            </a:solidFill>
            <a:prstDash val="solid"/>
            <a:round/>
            <a:headEnd len="sm" w="sm" type="none"/>
            <a:tailEnd len="med" w="med" type="triangle"/>
          </a:ln>
        </p:spPr>
      </p:cxnSp>
      <p:cxnSp>
        <p:nvCxnSpPr>
          <p:cNvPr id="909" name="Google Shape;909;p58"/>
          <p:cNvCxnSpPr>
            <a:stCxn id="895" idx="6"/>
            <a:endCxn id="902" idx="1"/>
          </p:cNvCxnSpPr>
          <p:nvPr/>
        </p:nvCxnSpPr>
        <p:spPr>
          <a:xfrm>
            <a:off x="6708774" y="2038412"/>
            <a:ext cx="490800" cy="226500"/>
          </a:xfrm>
          <a:prstGeom prst="straightConnector1">
            <a:avLst/>
          </a:prstGeom>
          <a:noFill/>
          <a:ln cap="flat" cmpd="sng" w="19050">
            <a:solidFill>
              <a:srgbClr val="3F3F3F"/>
            </a:solidFill>
            <a:prstDash val="solid"/>
            <a:round/>
            <a:headEnd len="sm" w="sm" type="none"/>
            <a:tailEnd len="med" w="med" type="triangle"/>
          </a:ln>
        </p:spPr>
      </p:cxnSp>
      <p:cxnSp>
        <p:nvCxnSpPr>
          <p:cNvPr id="910" name="Google Shape;910;p58"/>
          <p:cNvCxnSpPr>
            <a:stCxn id="900" idx="6"/>
            <a:endCxn id="902" idx="3"/>
          </p:cNvCxnSpPr>
          <p:nvPr/>
        </p:nvCxnSpPr>
        <p:spPr>
          <a:xfrm flipH="1" rot="10800000">
            <a:off x="6708774" y="2512493"/>
            <a:ext cx="490800" cy="291600"/>
          </a:xfrm>
          <a:prstGeom prst="straightConnector1">
            <a:avLst/>
          </a:prstGeom>
          <a:noFill/>
          <a:ln cap="flat" cmpd="sng" w="19050">
            <a:solidFill>
              <a:srgbClr val="3F3F3F"/>
            </a:solidFill>
            <a:prstDash val="solid"/>
            <a:round/>
            <a:headEnd len="sm" w="sm" type="none"/>
            <a:tailEnd len="med" w="med" type="triangle"/>
          </a:ln>
        </p:spPr>
      </p:cxnSp>
      <p:cxnSp>
        <p:nvCxnSpPr>
          <p:cNvPr id="911" name="Google Shape;911;p58"/>
          <p:cNvCxnSpPr>
            <a:stCxn id="900" idx="6"/>
            <a:endCxn id="901" idx="1"/>
          </p:cNvCxnSpPr>
          <p:nvPr/>
        </p:nvCxnSpPr>
        <p:spPr>
          <a:xfrm>
            <a:off x="6708774" y="2804093"/>
            <a:ext cx="490800" cy="358200"/>
          </a:xfrm>
          <a:prstGeom prst="straightConnector1">
            <a:avLst/>
          </a:prstGeom>
          <a:noFill/>
          <a:ln cap="flat" cmpd="sng" w="19050">
            <a:solidFill>
              <a:srgbClr val="3F3F3F"/>
            </a:solidFill>
            <a:prstDash val="solid"/>
            <a:round/>
            <a:headEnd len="sm" w="sm" type="none"/>
            <a:tailEnd len="med" w="med" type="triangle"/>
          </a:ln>
        </p:spPr>
      </p:cxnSp>
      <p:cxnSp>
        <p:nvCxnSpPr>
          <p:cNvPr id="912" name="Google Shape;912;p58"/>
          <p:cNvCxnSpPr>
            <a:stCxn id="902" idx="6"/>
            <a:endCxn id="903" idx="0"/>
          </p:cNvCxnSpPr>
          <p:nvPr/>
        </p:nvCxnSpPr>
        <p:spPr>
          <a:xfrm>
            <a:off x="7723022" y="2388757"/>
            <a:ext cx="486000" cy="240300"/>
          </a:xfrm>
          <a:prstGeom prst="straightConnector1">
            <a:avLst/>
          </a:prstGeom>
          <a:noFill/>
          <a:ln cap="flat" cmpd="sng" w="19050">
            <a:solidFill>
              <a:srgbClr val="3F3F3F"/>
            </a:solidFill>
            <a:prstDash val="solid"/>
            <a:round/>
            <a:headEnd len="sm" w="sm" type="none"/>
            <a:tailEnd len="med" w="med" type="triangle"/>
          </a:ln>
        </p:spPr>
      </p:cxnSp>
      <p:cxnSp>
        <p:nvCxnSpPr>
          <p:cNvPr id="913" name="Google Shape;913;p58"/>
          <p:cNvCxnSpPr>
            <a:stCxn id="901" idx="6"/>
            <a:endCxn id="903" idx="4"/>
          </p:cNvCxnSpPr>
          <p:nvPr/>
        </p:nvCxnSpPr>
        <p:spPr>
          <a:xfrm flipH="1" rot="10800000">
            <a:off x="7723022" y="2979232"/>
            <a:ext cx="486000" cy="306900"/>
          </a:xfrm>
          <a:prstGeom prst="straightConnector1">
            <a:avLst/>
          </a:prstGeom>
          <a:noFill/>
          <a:ln cap="flat" cmpd="sng" w="19050">
            <a:solidFill>
              <a:srgbClr val="3F3F3F"/>
            </a:solidFill>
            <a:prstDash val="solid"/>
            <a:round/>
            <a:headEnd len="sm" w="sm" type="none"/>
            <a:tailEnd len="med" w="med" type="triangle"/>
          </a:ln>
        </p:spPr>
      </p:cxnSp>
      <p:sp>
        <p:nvSpPr>
          <p:cNvPr id="914" name="Google Shape;914;p58"/>
          <p:cNvSpPr txBox="1"/>
          <p:nvPr/>
        </p:nvSpPr>
        <p:spPr>
          <a:xfrm>
            <a:off x="4601673" y="2332676"/>
            <a:ext cx="399393" cy="338554"/>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15" name="Google Shape;915;p58"/>
          <p:cNvSpPr txBox="1"/>
          <p:nvPr/>
        </p:nvSpPr>
        <p:spPr>
          <a:xfrm>
            <a:off x="4607580" y="2880700"/>
            <a:ext cx="399393" cy="338554"/>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16" name="Google Shape;916;p58"/>
          <p:cNvSpPr txBox="1"/>
          <p:nvPr/>
        </p:nvSpPr>
        <p:spPr>
          <a:xfrm>
            <a:off x="5748613" y="2219479"/>
            <a:ext cx="399393" cy="338554"/>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17" name="Google Shape;917;p58"/>
          <p:cNvSpPr txBox="1"/>
          <p:nvPr/>
        </p:nvSpPr>
        <p:spPr>
          <a:xfrm>
            <a:off x="6781420" y="2284510"/>
            <a:ext cx="399393" cy="338554"/>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18" name="Google Shape;918;p58"/>
          <p:cNvSpPr txBox="1"/>
          <p:nvPr/>
        </p:nvSpPr>
        <p:spPr>
          <a:xfrm>
            <a:off x="5789121" y="3008351"/>
            <a:ext cx="399393" cy="338554"/>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19" name="Google Shape;919;p58"/>
          <p:cNvSpPr txBox="1"/>
          <p:nvPr/>
        </p:nvSpPr>
        <p:spPr>
          <a:xfrm>
            <a:off x="4639745" y="1801274"/>
            <a:ext cx="399393" cy="338554"/>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20" name="Google Shape;920;p58"/>
          <p:cNvSpPr txBox="1"/>
          <p:nvPr/>
        </p:nvSpPr>
        <p:spPr>
          <a:xfrm>
            <a:off x="6727667" y="2897874"/>
            <a:ext cx="399393" cy="338554"/>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21" name="Google Shape;921;p58"/>
          <p:cNvSpPr txBox="1"/>
          <p:nvPr/>
        </p:nvSpPr>
        <p:spPr>
          <a:xfrm>
            <a:off x="6822694" y="1871996"/>
            <a:ext cx="399393" cy="338554"/>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22" name="Google Shape;922;p58"/>
          <p:cNvSpPr txBox="1"/>
          <p:nvPr/>
        </p:nvSpPr>
        <p:spPr>
          <a:xfrm>
            <a:off x="7759592" y="2188240"/>
            <a:ext cx="399393" cy="338554"/>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23" name="Google Shape;923;p58"/>
          <p:cNvSpPr txBox="1"/>
          <p:nvPr/>
        </p:nvSpPr>
        <p:spPr>
          <a:xfrm>
            <a:off x="7795512" y="3081389"/>
            <a:ext cx="399393" cy="338554"/>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924" name="Google Shape;924;p58"/>
          <p:cNvCxnSpPr>
            <a:stCxn id="895" idx="7"/>
            <a:endCxn id="903" idx="0"/>
          </p:cNvCxnSpPr>
          <p:nvPr/>
        </p:nvCxnSpPr>
        <p:spPr>
          <a:xfrm flipH="1" rot="-5400000">
            <a:off x="7056837" y="1476696"/>
            <a:ext cx="714300" cy="1590000"/>
          </a:xfrm>
          <a:prstGeom prst="curvedConnector3">
            <a:avLst>
              <a:gd fmla="val -16134" name="adj1"/>
            </a:avLst>
          </a:prstGeom>
          <a:noFill/>
          <a:ln cap="flat" cmpd="sng" w="19050">
            <a:solidFill>
              <a:srgbClr val="3F3F3F"/>
            </a:solidFill>
            <a:prstDash val="solid"/>
            <a:round/>
            <a:headEnd len="sm" w="sm" type="none"/>
            <a:tailEnd len="med" w="med" type="triangle"/>
          </a:ln>
        </p:spPr>
      </p:cxnSp>
      <p:sp>
        <p:nvSpPr>
          <p:cNvPr id="925" name="Google Shape;925;p58"/>
          <p:cNvSpPr txBox="1"/>
          <p:nvPr/>
        </p:nvSpPr>
        <p:spPr>
          <a:xfrm>
            <a:off x="7503129" y="1510144"/>
            <a:ext cx="399393" cy="338554"/>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26" name="Google Shape;926;p58"/>
          <p:cNvSpPr/>
          <p:nvPr/>
        </p:nvSpPr>
        <p:spPr>
          <a:xfrm>
            <a:off x="4694514" y="3849258"/>
            <a:ext cx="613103" cy="350345"/>
          </a:xfrm>
          <a:prstGeom prst="ellipse">
            <a:avLst/>
          </a:prstGeom>
          <a:blipFill rotWithShape="1">
            <a:blip r:embed="rId2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927" name="Google Shape;927;p58"/>
          <p:cNvCxnSpPr>
            <a:stCxn id="926" idx="0"/>
            <a:endCxn id="898" idx="4"/>
          </p:cNvCxnSpPr>
          <p:nvPr/>
        </p:nvCxnSpPr>
        <p:spPr>
          <a:xfrm flipH="1" rot="10800000">
            <a:off x="5001066" y="3461358"/>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928" name="Google Shape;928;p58"/>
          <p:cNvSpPr txBox="1"/>
          <p:nvPr/>
        </p:nvSpPr>
        <p:spPr>
          <a:xfrm>
            <a:off x="5107920" y="3534077"/>
            <a:ext cx="399393" cy="338554"/>
          </a:xfrm>
          <a:prstGeom prst="rect">
            <a:avLst/>
          </a:prstGeom>
          <a:blipFill rotWithShape="1">
            <a:blip r:embed="rId2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29" name="Google Shape;929;p58"/>
          <p:cNvSpPr/>
          <p:nvPr/>
        </p:nvSpPr>
        <p:spPr>
          <a:xfrm>
            <a:off x="1763191" y="3294214"/>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0" name="Google Shape;930;p58"/>
          <p:cNvSpPr/>
          <p:nvPr/>
        </p:nvSpPr>
        <p:spPr>
          <a:xfrm>
            <a:off x="1763191" y="1915999"/>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1" name="Google Shape;931;p58"/>
          <p:cNvSpPr/>
          <p:nvPr/>
        </p:nvSpPr>
        <p:spPr>
          <a:xfrm>
            <a:off x="2312900" y="1915998"/>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2" name="Google Shape;932;p58"/>
          <p:cNvSpPr/>
          <p:nvPr/>
        </p:nvSpPr>
        <p:spPr>
          <a:xfrm>
            <a:off x="1763191" y="2367402"/>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3" name="Google Shape;933;p58"/>
          <p:cNvSpPr/>
          <p:nvPr/>
        </p:nvSpPr>
        <p:spPr>
          <a:xfrm>
            <a:off x="2312900" y="2367401"/>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4" name="Google Shape;934;p58"/>
          <p:cNvSpPr/>
          <p:nvPr/>
        </p:nvSpPr>
        <p:spPr>
          <a:xfrm>
            <a:off x="2883630" y="1915998"/>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5" name="Google Shape;935;p58"/>
          <p:cNvSpPr/>
          <p:nvPr/>
        </p:nvSpPr>
        <p:spPr>
          <a:xfrm>
            <a:off x="1763191" y="281880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6" name="Google Shape;936;p58"/>
          <p:cNvSpPr/>
          <p:nvPr/>
        </p:nvSpPr>
        <p:spPr>
          <a:xfrm>
            <a:off x="2890969" y="2367400"/>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7" name="Google Shape;937;p58"/>
          <p:cNvSpPr/>
          <p:nvPr/>
        </p:nvSpPr>
        <p:spPr>
          <a:xfrm>
            <a:off x="2310163" y="3772689"/>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8" name="Google Shape;938;p58"/>
          <p:cNvSpPr/>
          <p:nvPr/>
        </p:nvSpPr>
        <p:spPr>
          <a:xfrm>
            <a:off x="2312900" y="2830807"/>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39" name="Google Shape;939;p58"/>
          <p:cNvPicPr preferRelativeResize="0"/>
          <p:nvPr/>
        </p:nvPicPr>
        <p:blipFill rotWithShape="1">
          <a:blip r:embed="rId25">
            <a:alphaModFix/>
          </a:blip>
          <a:srcRect b="0" l="0" r="0" t="0"/>
          <a:stretch/>
        </p:blipFill>
        <p:spPr>
          <a:xfrm>
            <a:off x="1758422" y="3772689"/>
            <a:ext cx="276225" cy="381000"/>
          </a:xfrm>
          <a:prstGeom prst="rect">
            <a:avLst/>
          </a:prstGeom>
          <a:noFill/>
          <a:ln>
            <a:noFill/>
          </a:ln>
        </p:spPr>
      </p:pic>
      <p:pic>
        <p:nvPicPr>
          <p:cNvPr id="940" name="Google Shape;940;p58"/>
          <p:cNvPicPr preferRelativeResize="0"/>
          <p:nvPr/>
        </p:nvPicPr>
        <p:blipFill rotWithShape="1">
          <a:blip r:embed="rId26">
            <a:alphaModFix/>
          </a:blip>
          <a:srcRect b="0" l="0" r="0" t="0"/>
          <a:stretch/>
        </p:blipFill>
        <p:spPr>
          <a:xfrm>
            <a:off x="2875250" y="3296403"/>
            <a:ext cx="285750" cy="381000"/>
          </a:xfrm>
          <a:prstGeom prst="rect">
            <a:avLst/>
          </a:prstGeom>
          <a:noFill/>
          <a:ln>
            <a:noFill/>
          </a:ln>
        </p:spPr>
      </p:pic>
      <p:pic>
        <p:nvPicPr>
          <p:cNvPr id="941" name="Google Shape;941;p58"/>
          <p:cNvPicPr preferRelativeResize="0"/>
          <p:nvPr/>
        </p:nvPicPr>
        <p:blipFill rotWithShape="1">
          <a:blip r:embed="rId25">
            <a:alphaModFix/>
          </a:blip>
          <a:srcRect b="0" l="0" r="0" t="0"/>
          <a:stretch/>
        </p:blipFill>
        <p:spPr>
          <a:xfrm>
            <a:off x="2887681" y="3772689"/>
            <a:ext cx="276225" cy="381000"/>
          </a:xfrm>
          <a:prstGeom prst="rect">
            <a:avLst/>
          </a:prstGeom>
          <a:noFill/>
          <a:ln>
            <a:noFill/>
          </a:ln>
        </p:spPr>
      </p:pic>
      <p:sp>
        <p:nvSpPr>
          <p:cNvPr id="942" name="Google Shape;942;p58"/>
          <p:cNvSpPr/>
          <p:nvPr/>
        </p:nvSpPr>
        <p:spPr>
          <a:xfrm>
            <a:off x="1763191" y="141643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3" name="Google Shape;943;p58"/>
          <p:cNvSpPr/>
          <p:nvPr/>
        </p:nvSpPr>
        <p:spPr>
          <a:xfrm>
            <a:off x="2888972" y="1416437"/>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44" name="Google Shape;944;p58"/>
          <p:cNvSpPr/>
          <p:nvPr/>
        </p:nvSpPr>
        <p:spPr>
          <a:xfrm>
            <a:off x="2312900" y="141643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45" name="Google Shape;945;p58"/>
          <p:cNvPicPr preferRelativeResize="0"/>
          <p:nvPr/>
        </p:nvPicPr>
        <p:blipFill rotWithShape="1">
          <a:blip r:embed="rId25">
            <a:alphaModFix/>
          </a:blip>
          <a:srcRect b="0" l="0" r="0" t="0"/>
          <a:stretch/>
        </p:blipFill>
        <p:spPr>
          <a:xfrm>
            <a:off x="2318014" y="3298770"/>
            <a:ext cx="276225" cy="381000"/>
          </a:xfrm>
          <a:prstGeom prst="rect">
            <a:avLst/>
          </a:prstGeom>
          <a:noFill/>
          <a:ln>
            <a:noFill/>
          </a:ln>
        </p:spPr>
      </p:pic>
      <p:sp>
        <p:nvSpPr>
          <p:cNvPr id="946" name="Google Shape;946;p58"/>
          <p:cNvSpPr txBox="1"/>
          <p:nvPr/>
        </p:nvSpPr>
        <p:spPr>
          <a:xfrm>
            <a:off x="999438" y="1334075"/>
            <a:ext cx="3026970" cy="3370923"/>
          </a:xfrm>
          <a:prstGeom prst="rect">
            <a:avLst/>
          </a:prstGeom>
          <a:blipFill rotWithShape="1">
            <a:blip r:embed="rId2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pic>
        <p:nvPicPr>
          <p:cNvPr id="951" name="Google Shape;951;p59"/>
          <p:cNvPicPr preferRelativeResize="0"/>
          <p:nvPr/>
        </p:nvPicPr>
        <p:blipFill rotWithShape="1">
          <a:blip r:embed="rId3">
            <a:alphaModFix/>
          </a:blip>
          <a:srcRect b="0" l="0" r="0" t="0"/>
          <a:stretch/>
        </p:blipFill>
        <p:spPr>
          <a:xfrm>
            <a:off x="1758422" y="4240430"/>
            <a:ext cx="276225" cy="381000"/>
          </a:xfrm>
          <a:prstGeom prst="rect">
            <a:avLst/>
          </a:prstGeom>
          <a:noFill/>
          <a:ln>
            <a:noFill/>
          </a:ln>
        </p:spPr>
      </p:pic>
      <p:pic>
        <p:nvPicPr>
          <p:cNvPr id="952" name="Google Shape;952;p59"/>
          <p:cNvPicPr preferRelativeResize="0"/>
          <p:nvPr/>
        </p:nvPicPr>
        <p:blipFill rotWithShape="1">
          <a:blip r:embed="rId3">
            <a:alphaModFix/>
          </a:blip>
          <a:srcRect b="0" l="0" r="0" t="0"/>
          <a:stretch/>
        </p:blipFill>
        <p:spPr>
          <a:xfrm>
            <a:off x="2316951" y="4240430"/>
            <a:ext cx="276225" cy="381000"/>
          </a:xfrm>
          <a:prstGeom prst="rect">
            <a:avLst/>
          </a:prstGeom>
          <a:noFill/>
          <a:ln>
            <a:noFill/>
          </a:ln>
        </p:spPr>
      </p:pic>
      <p:pic>
        <p:nvPicPr>
          <p:cNvPr id="953" name="Google Shape;953;p59"/>
          <p:cNvPicPr preferRelativeResize="0"/>
          <p:nvPr/>
        </p:nvPicPr>
        <p:blipFill rotWithShape="1">
          <a:blip r:embed="rId3">
            <a:alphaModFix/>
          </a:blip>
          <a:srcRect b="0" l="0" r="0" t="0"/>
          <a:stretch/>
        </p:blipFill>
        <p:spPr>
          <a:xfrm>
            <a:off x="2895454" y="4240430"/>
            <a:ext cx="276225" cy="381000"/>
          </a:xfrm>
          <a:prstGeom prst="rect">
            <a:avLst/>
          </a:prstGeom>
          <a:noFill/>
          <a:ln>
            <a:noFill/>
          </a:ln>
        </p:spPr>
      </p:pic>
      <p:pic>
        <p:nvPicPr>
          <p:cNvPr id="954" name="Google Shape;954;p59"/>
          <p:cNvPicPr preferRelativeResize="0"/>
          <p:nvPr/>
        </p:nvPicPr>
        <p:blipFill rotWithShape="1">
          <a:blip r:embed="rId3">
            <a:alphaModFix/>
          </a:blip>
          <a:srcRect b="0" l="0" r="0" t="0"/>
          <a:stretch/>
        </p:blipFill>
        <p:spPr>
          <a:xfrm>
            <a:off x="3460931" y="4240430"/>
            <a:ext cx="276225" cy="381000"/>
          </a:xfrm>
          <a:prstGeom prst="rect">
            <a:avLst/>
          </a:prstGeom>
          <a:noFill/>
          <a:ln>
            <a:noFill/>
          </a:ln>
        </p:spPr>
      </p:pic>
      <p:sp>
        <p:nvSpPr>
          <p:cNvPr id="955" name="Google Shape;955;p59"/>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Asserting Level Backjump</a:t>
            </a:r>
            <a:endParaRPr sz="3600">
              <a:solidFill>
                <a:srgbClr val="FFB600"/>
              </a:solidFill>
            </a:endParaRPr>
          </a:p>
        </p:txBody>
      </p:sp>
      <p:sp>
        <p:nvSpPr>
          <p:cNvPr id="956" name="Google Shape;956;p59"/>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957" name="Google Shape;957;p59"/>
          <p:cNvGrpSpPr/>
          <p:nvPr/>
        </p:nvGrpSpPr>
        <p:grpSpPr>
          <a:xfrm>
            <a:off x="8078089" y="287509"/>
            <a:ext cx="750970" cy="806615"/>
            <a:chOff x="611175" y="2326900"/>
            <a:chExt cx="362700" cy="389575"/>
          </a:xfrm>
        </p:grpSpPr>
        <p:sp>
          <p:nvSpPr>
            <p:cNvPr id="958" name="Google Shape;958;p59"/>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59"/>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59"/>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59"/>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2" name="Google Shape;962;p59"/>
          <p:cNvSpPr txBox="1"/>
          <p:nvPr/>
        </p:nvSpPr>
        <p:spPr>
          <a:xfrm>
            <a:off x="5334940" y="4069514"/>
            <a:ext cx="3292352" cy="646331"/>
          </a:xfrm>
          <a:prstGeom prst="rect">
            <a:avLst/>
          </a:prstGeom>
          <a:blipFill rotWithShape="1">
            <a:blip r:embed="rId4">
              <a:alphaModFix/>
            </a:blip>
            <a:stretch>
              <a:fillRect b="-14150" l="-1480" r="-1110" t="-565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63" name="Google Shape;963;p59"/>
          <p:cNvSpPr/>
          <p:nvPr/>
        </p:nvSpPr>
        <p:spPr>
          <a:xfrm>
            <a:off x="6095671" y="1863239"/>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64" name="Google Shape;964;p59"/>
          <p:cNvSpPr/>
          <p:nvPr/>
        </p:nvSpPr>
        <p:spPr>
          <a:xfrm>
            <a:off x="3941048" y="2631780"/>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65" name="Google Shape;965;p59"/>
          <p:cNvSpPr/>
          <p:nvPr/>
        </p:nvSpPr>
        <p:spPr>
          <a:xfrm>
            <a:off x="3941049" y="1863239"/>
            <a:ext cx="613103" cy="350345"/>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66" name="Google Shape;966;p59"/>
          <p:cNvSpPr/>
          <p:nvPr/>
        </p:nvSpPr>
        <p:spPr>
          <a:xfrm>
            <a:off x="5060401" y="3110959"/>
            <a:ext cx="613103" cy="350345"/>
          </a:xfrm>
          <a:prstGeom prst="ellipse">
            <a:avLst/>
          </a:prstGeom>
          <a:blipFill rotWithShape="1">
            <a:blip r:embed="rId8">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67" name="Google Shape;967;p59"/>
          <p:cNvSpPr/>
          <p:nvPr/>
        </p:nvSpPr>
        <p:spPr>
          <a:xfrm>
            <a:off x="5060401" y="2213584"/>
            <a:ext cx="613103" cy="350345"/>
          </a:xfrm>
          <a:prstGeom prst="ellipse">
            <a:avLst/>
          </a:prstGeom>
          <a:blipFill rotWithShape="1">
            <a:blip r:embed="rId9">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68" name="Google Shape;968;p59"/>
          <p:cNvSpPr/>
          <p:nvPr/>
        </p:nvSpPr>
        <p:spPr>
          <a:xfrm>
            <a:off x="6095671" y="2628920"/>
            <a:ext cx="613103" cy="350345"/>
          </a:xfrm>
          <a:prstGeom prst="ellipse">
            <a:avLst/>
          </a:prstGeom>
          <a:blipFill rotWithShape="1">
            <a:blip r:embed="rId10">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69" name="Google Shape;969;p59"/>
          <p:cNvSpPr/>
          <p:nvPr/>
        </p:nvSpPr>
        <p:spPr>
          <a:xfrm>
            <a:off x="7109919" y="3110959"/>
            <a:ext cx="613103" cy="350345"/>
          </a:xfrm>
          <a:prstGeom prst="ellipse">
            <a:avLst/>
          </a:prstGeom>
          <a:blipFill rotWithShape="1">
            <a:blip r:embed="rId11">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70" name="Google Shape;970;p59"/>
          <p:cNvSpPr/>
          <p:nvPr/>
        </p:nvSpPr>
        <p:spPr>
          <a:xfrm>
            <a:off x="7109919" y="2213584"/>
            <a:ext cx="613103" cy="350345"/>
          </a:xfrm>
          <a:prstGeom prst="ellipse">
            <a:avLst/>
          </a:prstGeom>
          <a:blipFill rotWithShape="1">
            <a:blip r:embed="rId12">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71" name="Google Shape;971;p59"/>
          <p:cNvSpPr/>
          <p:nvPr/>
        </p:nvSpPr>
        <p:spPr>
          <a:xfrm>
            <a:off x="7902522" y="2628919"/>
            <a:ext cx="613103" cy="350345"/>
          </a:xfrm>
          <a:prstGeom prst="ellipse">
            <a:avLst/>
          </a:prstGeom>
          <a:blipFill rotWithShape="1">
            <a:blip r:embed="rId1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972" name="Google Shape;972;p59"/>
          <p:cNvCxnSpPr>
            <a:stCxn id="964" idx="6"/>
            <a:endCxn id="966" idx="1"/>
          </p:cNvCxnSpPr>
          <p:nvPr/>
        </p:nvCxnSpPr>
        <p:spPr>
          <a:xfrm>
            <a:off x="4554151" y="2806953"/>
            <a:ext cx="596100" cy="355200"/>
          </a:xfrm>
          <a:prstGeom prst="straightConnector1">
            <a:avLst/>
          </a:prstGeom>
          <a:noFill/>
          <a:ln cap="flat" cmpd="sng" w="19050">
            <a:solidFill>
              <a:srgbClr val="3F3F3F"/>
            </a:solidFill>
            <a:prstDash val="solid"/>
            <a:round/>
            <a:headEnd len="sm" w="sm" type="none"/>
            <a:tailEnd len="med" w="med" type="triangle"/>
          </a:ln>
        </p:spPr>
      </p:cxnSp>
      <p:cxnSp>
        <p:nvCxnSpPr>
          <p:cNvPr id="973" name="Google Shape;973;p59"/>
          <p:cNvCxnSpPr>
            <a:stCxn id="965" idx="6"/>
            <a:endCxn id="967" idx="1"/>
          </p:cNvCxnSpPr>
          <p:nvPr/>
        </p:nvCxnSpPr>
        <p:spPr>
          <a:xfrm>
            <a:off x="4554152" y="2038412"/>
            <a:ext cx="596100" cy="226500"/>
          </a:xfrm>
          <a:prstGeom prst="straightConnector1">
            <a:avLst/>
          </a:prstGeom>
          <a:noFill/>
          <a:ln cap="flat" cmpd="sng" w="19050">
            <a:solidFill>
              <a:srgbClr val="3F3F3F"/>
            </a:solidFill>
            <a:prstDash val="solid"/>
            <a:round/>
            <a:headEnd len="sm" w="sm" type="none"/>
            <a:tailEnd len="med" w="med" type="triangle"/>
          </a:ln>
        </p:spPr>
      </p:cxnSp>
      <p:cxnSp>
        <p:nvCxnSpPr>
          <p:cNvPr id="974" name="Google Shape;974;p59"/>
          <p:cNvCxnSpPr>
            <a:stCxn id="964" idx="6"/>
            <a:endCxn id="967" idx="3"/>
          </p:cNvCxnSpPr>
          <p:nvPr/>
        </p:nvCxnSpPr>
        <p:spPr>
          <a:xfrm flipH="1" rot="10800000">
            <a:off x="4554151" y="2512653"/>
            <a:ext cx="596100" cy="294300"/>
          </a:xfrm>
          <a:prstGeom prst="straightConnector1">
            <a:avLst/>
          </a:prstGeom>
          <a:noFill/>
          <a:ln cap="flat" cmpd="sng" w="19050">
            <a:solidFill>
              <a:srgbClr val="3F3F3F"/>
            </a:solidFill>
            <a:prstDash val="solid"/>
            <a:round/>
            <a:headEnd len="sm" w="sm" type="none"/>
            <a:tailEnd len="med" w="med" type="triangle"/>
          </a:ln>
        </p:spPr>
      </p:cxnSp>
      <p:cxnSp>
        <p:nvCxnSpPr>
          <p:cNvPr id="975" name="Google Shape;975;p59"/>
          <p:cNvCxnSpPr>
            <a:stCxn id="966" idx="6"/>
            <a:endCxn id="968" idx="3"/>
          </p:cNvCxnSpPr>
          <p:nvPr/>
        </p:nvCxnSpPr>
        <p:spPr>
          <a:xfrm flipH="1" rot="10800000">
            <a:off x="5673504" y="2927932"/>
            <a:ext cx="512100" cy="358200"/>
          </a:xfrm>
          <a:prstGeom prst="straightConnector1">
            <a:avLst/>
          </a:prstGeom>
          <a:noFill/>
          <a:ln cap="flat" cmpd="sng" w="19050">
            <a:solidFill>
              <a:srgbClr val="3F3F3F"/>
            </a:solidFill>
            <a:prstDash val="solid"/>
            <a:round/>
            <a:headEnd len="sm" w="sm" type="none"/>
            <a:tailEnd len="med" w="med" type="triangle"/>
          </a:ln>
        </p:spPr>
      </p:cxnSp>
      <p:cxnSp>
        <p:nvCxnSpPr>
          <p:cNvPr id="976" name="Google Shape;976;p59"/>
          <p:cNvCxnSpPr>
            <a:stCxn id="967" idx="6"/>
            <a:endCxn id="968" idx="1"/>
          </p:cNvCxnSpPr>
          <p:nvPr/>
        </p:nvCxnSpPr>
        <p:spPr>
          <a:xfrm>
            <a:off x="5673504" y="2388757"/>
            <a:ext cx="512100" cy="291600"/>
          </a:xfrm>
          <a:prstGeom prst="straightConnector1">
            <a:avLst/>
          </a:prstGeom>
          <a:noFill/>
          <a:ln cap="flat" cmpd="sng" w="19050">
            <a:solidFill>
              <a:srgbClr val="3F3F3F"/>
            </a:solidFill>
            <a:prstDash val="solid"/>
            <a:round/>
            <a:headEnd len="sm" w="sm" type="none"/>
            <a:tailEnd len="med" w="med" type="triangle"/>
          </a:ln>
        </p:spPr>
      </p:cxnSp>
      <p:cxnSp>
        <p:nvCxnSpPr>
          <p:cNvPr id="977" name="Google Shape;977;p59"/>
          <p:cNvCxnSpPr>
            <a:stCxn id="963" idx="6"/>
            <a:endCxn id="970" idx="1"/>
          </p:cNvCxnSpPr>
          <p:nvPr/>
        </p:nvCxnSpPr>
        <p:spPr>
          <a:xfrm>
            <a:off x="6708774" y="2038412"/>
            <a:ext cx="490800" cy="226500"/>
          </a:xfrm>
          <a:prstGeom prst="straightConnector1">
            <a:avLst/>
          </a:prstGeom>
          <a:noFill/>
          <a:ln cap="flat" cmpd="sng" w="19050">
            <a:solidFill>
              <a:srgbClr val="3F3F3F"/>
            </a:solidFill>
            <a:prstDash val="solid"/>
            <a:round/>
            <a:headEnd len="sm" w="sm" type="none"/>
            <a:tailEnd len="med" w="med" type="triangle"/>
          </a:ln>
        </p:spPr>
      </p:cxnSp>
      <p:cxnSp>
        <p:nvCxnSpPr>
          <p:cNvPr id="978" name="Google Shape;978;p59"/>
          <p:cNvCxnSpPr>
            <a:stCxn id="968" idx="6"/>
            <a:endCxn id="970" idx="3"/>
          </p:cNvCxnSpPr>
          <p:nvPr/>
        </p:nvCxnSpPr>
        <p:spPr>
          <a:xfrm flipH="1" rot="10800000">
            <a:off x="6708774" y="2512493"/>
            <a:ext cx="490800" cy="291600"/>
          </a:xfrm>
          <a:prstGeom prst="straightConnector1">
            <a:avLst/>
          </a:prstGeom>
          <a:noFill/>
          <a:ln cap="flat" cmpd="sng" w="19050">
            <a:solidFill>
              <a:srgbClr val="3F3F3F"/>
            </a:solidFill>
            <a:prstDash val="solid"/>
            <a:round/>
            <a:headEnd len="sm" w="sm" type="none"/>
            <a:tailEnd len="med" w="med" type="triangle"/>
          </a:ln>
        </p:spPr>
      </p:cxnSp>
      <p:cxnSp>
        <p:nvCxnSpPr>
          <p:cNvPr id="979" name="Google Shape;979;p59"/>
          <p:cNvCxnSpPr>
            <a:stCxn id="968" idx="6"/>
            <a:endCxn id="969" idx="1"/>
          </p:cNvCxnSpPr>
          <p:nvPr/>
        </p:nvCxnSpPr>
        <p:spPr>
          <a:xfrm>
            <a:off x="6708774" y="2804093"/>
            <a:ext cx="490800" cy="358200"/>
          </a:xfrm>
          <a:prstGeom prst="straightConnector1">
            <a:avLst/>
          </a:prstGeom>
          <a:noFill/>
          <a:ln cap="flat" cmpd="sng" w="19050">
            <a:solidFill>
              <a:srgbClr val="3F3F3F"/>
            </a:solidFill>
            <a:prstDash val="solid"/>
            <a:round/>
            <a:headEnd len="sm" w="sm" type="none"/>
            <a:tailEnd len="med" w="med" type="triangle"/>
          </a:ln>
        </p:spPr>
      </p:cxnSp>
      <p:cxnSp>
        <p:nvCxnSpPr>
          <p:cNvPr id="980" name="Google Shape;980;p59"/>
          <p:cNvCxnSpPr>
            <a:stCxn id="970" idx="6"/>
            <a:endCxn id="971" idx="0"/>
          </p:cNvCxnSpPr>
          <p:nvPr/>
        </p:nvCxnSpPr>
        <p:spPr>
          <a:xfrm>
            <a:off x="7723022" y="2388757"/>
            <a:ext cx="486000" cy="240300"/>
          </a:xfrm>
          <a:prstGeom prst="straightConnector1">
            <a:avLst/>
          </a:prstGeom>
          <a:noFill/>
          <a:ln cap="flat" cmpd="sng" w="19050">
            <a:solidFill>
              <a:srgbClr val="3F3F3F"/>
            </a:solidFill>
            <a:prstDash val="solid"/>
            <a:round/>
            <a:headEnd len="sm" w="sm" type="none"/>
            <a:tailEnd len="med" w="med" type="triangle"/>
          </a:ln>
        </p:spPr>
      </p:cxnSp>
      <p:cxnSp>
        <p:nvCxnSpPr>
          <p:cNvPr id="981" name="Google Shape;981;p59"/>
          <p:cNvCxnSpPr>
            <a:stCxn id="969" idx="6"/>
            <a:endCxn id="971" idx="4"/>
          </p:cNvCxnSpPr>
          <p:nvPr/>
        </p:nvCxnSpPr>
        <p:spPr>
          <a:xfrm flipH="1" rot="10800000">
            <a:off x="7723022" y="2979232"/>
            <a:ext cx="486000" cy="306900"/>
          </a:xfrm>
          <a:prstGeom prst="straightConnector1">
            <a:avLst/>
          </a:prstGeom>
          <a:noFill/>
          <a:ln cap="flat" cmpd="sng" w="19050">
            <a:solidFill>
              <a:srgbClr val="3F3F3F"/>
            </a:solidFill>
            <a:prstDash val="solid"/>
            <a:round/>
            <a:headEnd len="sm" w="sm" type="none"/>
            <a:tailEnd len="med" w="med" type="triangle"/>
          </a:ln>
        </p:spPr>
      </p:cxnSp>
      <p:sp>
        <p:nvSpPr>
          <p:cNvPr id="982" name="Google Shape;982;p59"/>
          <p:cNvSpPr txBox="1"/>
          <p:nvPr/>
        </p:nvSpPr>
        <p:spPr>
          <a:xfrm>
            <a:off x="4601673" y="2332676"/>
            <a:ext cx="399393" cy="338554"/>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83" name="Google Shape;983;p59"/>
          <p:cNvSpPr txBox="1"/>
          <p:nvPr/>
        </p:nvSpPr>
        <p:spPr>
          <a:xfrm>
            <a:off x="4607580" y="2880700"/>
            <a:ext cx="399393" cy="338554"/>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84" name="Google Shape;984;p59"/>
          <p:cNvSpPr txBox="1"/>
          <p:nvPr/>
        </p:nvSpPr>
        <p:spPr>
          <a:xfrm>
            <a:off x="5748613" y="2219479"/>
            <a:ext cx="399393" cy="338554"/>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85" name="Google Shape;985;p59"/>
          <p:cNvSpPr txBox="1"/>
          <p:nvPr/>
        </p:nvSpPr>
        <p:spPr>
          <a:xfrm>
            <a:off x="6781420" y="2284510"/>
            <a:ext cx="399393" cy="338554"/>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86" name="Google Shape;986;p59"/>
          <p:cNvSpPr txBox="1"/>
          <p:nvPr/>
        </p:nvSpPr>
        <p:spPr>
          <a:xfrm>
            <a:off x="5789121" y="3008351"/>
            <a:ext cx="399393" cy="338554"/>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87" name="Google Shape;987;p59"/>
          <p:cNvSpPr txBox="1"/>
          <p:nvPr/>
        </p:nvSpPr>
        <p:spPr>
          <a:xfrm>
            <a:off x="4639745" y="1801274"/>
            <a:ext cx="399393" cy="338554"/>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88" name="Google Shape;988;p59"/>
          <p:cNvSpPr txBox="1"/>
          <p:nvPr/>
        </p:nvSpPr>
        <p:spPr>
          <a:xfrm>
            <a:off x="6727667" y="2897874"/>
            <a:ext cx="399393" cy="338554"/>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89" name="Google Shape;989;p59"/>
          <p:cNvSpPr txBox="1"/>
          <p:nvPr/>
        </p:nvSpPr>
        <p:spPr>
          <a:xfrm>
            <a:off x="6822694" y="1871996"/>
            <a:ext cx="399393" cy="338554"/>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90" name="Google Shape;990;p59"/>
          <p:cNvSpPr txBox="1"/>
          <p:nvPr/>
        </p:nvSpPr>
        <p:spPr>
          <a:xfrm>
            <a:off x="7759592" y="2188240"/>
            <a:ext cx="399393" cy="338554"/>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91" name="Google Shape;991;p59"/>
          <p:cNvSpPr txBox="1"/>
          <p:nvPr/>
        </p:nvSpPr>
        <p:spPr>
          <a:xfrm>
            <a:off x="7795512" y="3081389"/>
            <a:ext cx="399393" cy="338554"/>
          </a:xfrm>
          <a:prstGeom prst="rect">
            <a:avLst/>
          </a:prstGeom>
          <a:blipFill rotWithShape="1">
            <a:blip r:embed="rId2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992" name="Google Shape;992;p59"/>
          <p:cNvCxnSpPr>
            <a:stCxn id="963" idx="7"/>
            <a:endCxn id="971" idx="0"/>
          </p:cNvCxnSpPr>
          <p:nvPr/>
        </p:nvCxnSpPr>
        <p:spPr>
          <a:xfrm flipH="1" rot="-5400000">
            <a:off x="7056837" y="1476696"/>
            <a:ext cx="714300" cy="1590000"/>
          </a:xfrm>
          <a:prstGeom prst="curvedConnector3">
            <a:avLst>
              <a:gd fmla="val -16134" name="adj1"/>
            </a:avLst>
          </a:prstGeom>
          <a:noFill/>
          <a:ln cap="flat" cmpd="sng" w="19050">
            <a:solidFill>
              <a:srgbClr val="3F3F3F"/>
            </a:solidFill>
            <a:prstDash val="solid"/>
            <a:round/>
            <a:headEnd len="sm" w="sm" type="none"/>
            <a:tailEnd len="med" w="med" type="triangle"/>
          </a:ln>
        </p:spPr>
      </p:cxnSp>
      <p:sp>
        <p:nvSpPr>
          <p:cNvPr id="993" name="Google Shape;993;p59"/>
          <p:cNvSpPr txBox="1"/>
          <p:nvPr/>
        </p:nvSpPr>
        <p:spPr>
          <a:xfrm>
            <a:off x="7503129" y="1510144"/>
            <a:ext cx="399393" cy="338554"/>
          </a:xfrm>
          <a:prstGeom prst="rect">
            <a:avLst/>
          </a:prstGeom>
          <a:blipFill rotWithShape="1">
            <a:blip r:embed="rId2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94" name="Google Shape;994;p59"/>
          <p:cNvSpPr/>
          <p:nvPr/>
        </p:nvSpPr>
        <p:spPr>
          <a:xfrm>
            <a:off x="4694514" y="3849258"/>
            <a:ext cx="613103" cy="350345"/>
          </a:xfrm>
          <a:prstGeom prst="ellipse">
            <a:avLst/>
          </a:prstGeom>
          <a:blipFill rotWithShape="1">
            <a:blip r:embed="rId2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995" name="Google Shape;995;p59"/>
          <p:cNvCxnSpPr>
            <a:stCxn id="994" idx="0"/>
            <a:endCxn id="966" idx="4"/>
          </p:cNvCxnSpPr>
          <p:nvPr/>
        </p:nvCxnSpPr>
        <p:spPr>
          <a:xfrm flipH="1" rot="10800000">
            <a:off x="5001066" y="3461358"/>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996" name="Google Shape;996;p59"/>
          <p:cNvSpPr txBox="1"/>
          <p:nvPr/>
        </p:nvSpPr>
        <p:spPr>
          <a:xfrm>
            <a:off x="5107920" y="3534077"/>
            <a:ext cx="399393" cy="338554"/>
          </a:xfrm>
          <a:prstGeom prst="rect">
            <a:avLst/>
          </a:prstGeom>
          <a:blipFill rotWithShape="1">
            <a:blip r:embed="rId2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997" name="Google Shape;997;p59"/>
          <p:cNvSpPr/>
          <p:nvPr/>
        </p:nvSpPr>
        <p:spPr>
          <a:xfrm>
            <a:off x="4937956" y="1703346"/>
            <a:ext cx="1821083" cy="2298125"/>
          </a:xfrm>
          <a:custGeom>
            <a:rect b="b" l="l" r="r" t="t"/>
            <a:pathLst>
              <a:path extrusionOk="0" h="2279904" w="1890591">
                <a:moveTo>
                  <a:pt x="1856299" y="0"/>
                </a:moveTo>
                <a:cubicBezTo>
                  <a:pt x="1890843" y="227838"/>
                  <a:pt x="1925387" y="455676"/>
                  <a:pt x="1819723" y="548640"/>
                </a:cubicBezTo>
                <a:cubicBezTo>
                  <a:pt x="1714059" y="641604"/>
                  <a:pt x="1485459" y="587248"/>
                  <a:pt x="1222315" y="557784"/>
                </a:cubicBezTo>
                <a:cubicBezTo>
                  <a:pt x="959171" y="528320"/>
                  <a:pt x="439995" y="339852"/>
                  <a:pt x="240859" y="371856"/>
                </a:cubicBezTo>
                <a:cubicBezTo>
                  <a:pt x="41723" y="403860"/>
                  <a:pt x="57471" y="510540"/>
                  <a:pt x="27499" y="749808"/>
                </a:cubicBezTo>
                <a:cubicBezTo>
                  <a:pt x="-2473" y="989076"/>
                  <a:pt x="-26857" y="1621028"/>
                  <a:pt x="61027" y="1807464"/>
                </a:cubicBezTo>
                <a:cubicBezTo>
                  <a:pt x="148911" y="1993900"/>
                  <a:pt x="447615" y="1789684"/>
                  <a:pt x="554803" y="1868424"/>
                </a:cubicBezTo>
                <a:cubicBezTo>
                  <a:pt x="661991" y="1947164"/>
                  <a:pt x="683073" y="2113534"/>
                  <a:pt x="704155" y="2279904"/>
                </a:cubicBezTo>
              </a:path>
            </a:pathLst>
          </a:custGeom>
          <a:noFill/>
          <a:ln cap="flat" cmpd="sng" w="38100">
            <a:solidFill>
              <a:srgbClr val="2A5E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98" name="Google Shape;998;p59"/>
          <p:cNvSpPr/>
          <p:nvPr/>
        </p:nvSpPr>
        <p:spPr>
          <a:xfrm>
            <a:off x="1763191" y="3294214"/>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99" name="Google Shape;999;p59"/>
          <p:cNvSpPr/>
          <p:nvPr/>
        </p:nvSpPr>
        <p:spPr>
          <a:xfrm>
            <a:off x="1763191" y="1915999"/>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0" name="Google Shape;1000;p59"/>
          <p:cNvSpPr/>
          <p:nvPr/>
        </p:nvSpPr>
        <p:spPr>
          <a:xfrm>
            <a:off x="2312900" y="1915998"/>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1" name="Google Shape;1001;p59"/>
          <p:cNvSpPr/>
          <p:nvPr/>
        </p:nvSpPr>
        <p:spPr>
          <a:xfrm>
            <a:off x="1763191" y="2367402"/>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2" name="Google Shape;1002;p59"/>
          <p:cNvSpPr/>
          <p:nvPr/>
        </p:nvSpPr>
        <p:spPr>
          <a:xfrm>
            <a:off x="2312900" y="2367401"/>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3" name="Google Shape;1003;p59"/>
          <p:cNvSpPr/>
          <p:nvPr/>
        </p:nvSpPr>
        <p:spPr>
          <a:xfrm>
            <a:off x="2883630" y="1915998"/>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4" name="Google Shape;1004;p59"/>
          <p:cNvSpPr/>
          <p:nvPr/>
        </p:nvSpPr>
        <p:spPr>
          <a:xfrm>
            <a:off x="1763191" y="281880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5" name="Google Shape;1005;p59"/>
          <p:cNvSpPr/>
          <p:nvPr/>
        </p:nvSpPr>
        <p:spPr>
          <a:xfrm>
            <a:off x="2890969" y="2367400"/>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6" name="Google Shape;1006;p59"/>
          <p:cNvSpPr/>
          <p:nvPr/>
        </p:nvSpPr>
        <p:spPr>
          <a:xfrm>
            <a:off x="2310163" y="3772689"/>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07" name="Google Shape;1007;p59"/>
          <p:cNvSpPr/>
          <p:nvPr/>
        </p:nvSpPr>
        <p:spPr>
          <a:xfrm>
            <a:off x="2312900" y="2830807"/>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008" name="Google Shape;1008;p59"/>
          <p:cNvPicPr preferRelativeResize="0"/>
          <p:nvPr/>
        </p:nvPicPr>
        <p:blipFill rotWithShape="1">
          <a:blip r:embed="rId3">
            <a:alphaModFix/>
          </a:blip>
          <a:srcRect b="0" l="0" r="0" t="0"/>
          <a:stretch/>
        </p:blipFill>
        <p:spPr>
          <a:xfrm>
            <a:off x="1758422" y="3772689"/>
            <a:ext cx="276225" cy="381000"/>
          </a:xfrm>
          <a:prstGeom prst="rect">
            <a:avLst/>
          </a:prstGeom>
          <a:noFill/>
          <a:ln>
            <a:noFill/>
          </a:ln>
        </p:spPr>
      </p:pic>
      <p:pic>
        <p:nvPicPr>
          <p:cNvPr id="1009" name="Google Shape;1009;p59"/>
          <p:cNvPicPr preferRelativeResize="0"/>
          <p:nvPr/>
        </p:nvPicPr>
        <p:blipFill rotWithShape="1">
          <a:blip r:embed="rId27">
            <a:alphaModFix/>
          </a:blip>
          <a:srcRect b="0" l="0" r="0" t="0"/>
          <a:stretch/>
        </p:blipFill>
        <p:spPr>
          <a:xfrm>
            <a:off x="2890969" y="3298593"/>
            <a:ext cx="285750" cy="381000"/>
          </a:xfrm>
          <a:prstGeom prst="rect">
            <a:avLst/>
          </a:prstGeom>
          <a:noFill/>
          <a:ln>
            <a:noFill/>
          </a:ln>
        </p:spPr>
      </p:pic>
      <p:pic>
        <p:nvPicPr>
          <p:cNvPr id="1010" name="Google Shape;1010;p59"/>
          <p:cNvPicPr preferRelativeResize="0"/>
          <p:nvPr/>
        </p:nvPicPr>
        <p:blipFill rotWithShape="1">
          <a:blip r:embed="rId3">
            <a:alphaModFix/>
          </a:blip>
          <a:srcRect b="0" l="0" r="0" t="0"/>
          <a:stretch/>
        </p:blipFill>
        <p:spPr>
          <a:xfrm>
            <a:off x="2887681" y="3772689"/>
            <a:ext cx="276225" cy="381000"/>
          </a:xfrm>
          <a:prstGeom prst="rect">
            <a:avLst/>
          </a:prstGeom>
          <a:noFill/>
          <a:ln>
            <a:noFill/>
          </a:ln>
        </p:spPr>
      </p:pic>
      <p:sp>
        <p:nvSpPr>
          <p:cNvPr id="1011" name="Google Shape;1011;p59"/>
          <p:cNvSpPr/>
          <p:nvPr/>
        </p:nvSpPr>
        <p:spPr>
          <a:xfrm>
            <a:off x="1763191" y="141643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12" name="Google Shape;1012;p59"/>
          <p:cNvSpPr/>
          <p:nvPr/>
        </p:nvSpPr>
        <p:spPr>
          <a:xfrm>
            <a:off x="2888972" y="1416437"/>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13" name="Google Shape;1013;p59"/>
          <p:cNvSpPr/>
          <p:nvPr/>
        </p:nvSpPr>
        <p:spPr>
          <a:xfrm>
            <a:off x="2312900" y="141643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014" name="Google Shape;1014;p59"/>
          <p:cNvPicPr preferRelativeResize="0"/>
          <p:nvPr/>
        </p:nvPicPr>
        <p:blipFill rotWithShape="1">
          <a:blip r:embed="rId3">
            <a:alphaModFix/>
          </a:blip>
          <a:srcRect b="0" l="0" r="0" t="0"/>
          <a:stretch/>
        </p:blipFill>
        <p:spPr>
          <a:xfrm>
            <a:off x="2311792" y="3294213"/>
            <a:ext cx="276225" cy="381000"/>
          </a:xfrm>
          <a:prstGeom prst="rect">
            <a:avLst/>
          </a:prstGeom>
          <a:noFill/>
          <a:ln>
            <a:noFill/>
          </a:ln>
        </p:spPr>
      </p:pic>
      <p:sp>
        <p:nvSpPr>
          <p:cNvPr id="1015" name="Google Shape;1015;p59"/>
          <p:cNvSpPr txBox="1"/>
          <p:nvPr/>
        </p:nvSpPr>
        <p:spPr>
          <a:xfrm>
            <a:off x="999438" y="1334075"/>
            <a:ext cx="3026970" cy="3430426"/>
          </a:xfrm>
          <a:prstGeom prst="rect">
            <a:avLst/>
          </a:prstGeom>
          <a:blipFill rotWithShape="1">
            <a:blip r:embed="rId2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60"/>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Decision Levels</a:t>
            </a:r>
            <a:endParaRPr sz="3600">
              <a:solidFill>
                <a:srgbClr val="FFB600"/>
              </a:solidFill>
            </a:endParaRPr>
          </a:p>
        </p:txBody>
      </p:sp>
      <p:sp>
        <p:nvSpPr>
          <p:cNvPr id="1021" name="Google Shape;1021;p60"/>
          <p:cNvSpPr txBox="1"/>
          <p:nvPr>
            <p:ph idx="1" type="body"/>
          </p:nvPr>
        </p:nvSpPr>
        <p:spPr>
          <a:xfrm>
            <a:off x="1255600" y="2143050"/>
            <a:ext cx="6884700" cy="857400"/>
          </a:xfrm>
          <a:prstGeom prst="rect">
            <a:avLst/>
          </a:prstGeom>
          <a:noFill/>
          <a:ln cap="flat" cmpd="sng" w="2857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600"/>
              </a:spcBef>
              <a:spcAft>
                <a:spcPts val="0"/>
              </a:spcAft>
              <a:buNone/>
            </a:pPr>
            <a:r>
              <a:rPr lang="en">
                <a:solidFill>
                  <a:schemeClr val="dk2"/>
                </a:solidFill>
              </a:rPr>
              <a:t>When we </a:t>
            </a:r>
            <a:r>
              <a:rPr b="1" lang="en">
                <a:solidFill>
                  <a:schemeClr val="dk2"/>
                </a:solidFill>
                <a:latin typeface="Raleway"/>
                <a:ea typeface="Raleway"/>
                <a:cs typeface="Raleway"/>
                <a:sym typeface="Raleway"/>
              </a:rPr>
              <a:t>backjump</a:t>
            </a:r>
            <a:r>
              <a:rPr lang="en">
                <a:solidFill>
                  <a:schemeClr val="dk2"/>
                </a:solidFill>
              </a:rPr>
              <a:t> from level j to level i, all variables that got assigned </a:t>
            </a:r>
            <a:r>
              <a:rPr i="1" lang="en">
                <a:solidFill>
                  <a:schemeClr val="dk2"/>
                </a:solidFill>
              </a:rPr>
              <a:t>after </a:t>
            </a:r>
            <a:r>
              <a:rPr lang="en">
                <a:solidFill>
                  <a:schemeClr val="dk2"/>
                </a:solidFill>
              </a:rPr>
              <a:t>level i until and including level j get unassigned</a:t>
            </a:r>
            <a:endParaRPr>
              <a:solidFill>
                <a:schemeClr val="dk2"/>
              </a:solidFill>
            </a:endParaRPr>
          </a:p>
          <a:p>
            <a:pPr indent="0" lvl="0" marL="0" marR="0" rtl="0" algn="ctr">
              <a:lnSpc>
                <a:spcPct val="100000"/>
              </a:lnSpc>
              <a:spcBef>
                <a:spcPts val="600"/>
              </a:spcBef>
              <a:spcAft>
                <a:spcPts val="600"/>
              </a:spcAft>
              <a:buSzPts val="1800"/>
              <a:buNone/>
            </a:pPr>
            <a:r>
              <a:t/>
            </a:r>
            <a:endParaRPr/>
          </a:p>
        </p:txBody>
      </p:sp>
      <p:sp>
        <p:nvSpPr>
          <p:cNvPr id="1022" name="Google Shape;1022;p60"/>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23" name="Google Shape;1023;p60"/>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pic>
        <p:nvPicPr>
          <p:cNvPr id="1028" name="Google Shape;1028;p61"/>
          <p:cNvPicPr preferRelativeResize="0"/>
          <p:nvPr/>
        </p:nvPicPr>
        <p:blipFill rotWithShape="1">
          <a:blip r:embed="rId3">
            <a:alphaModFix/>
          </a:blip>
          <a:srcRect b="0" l="0" r="0" t="0"/>
          <a:stretch/>
        </p:blipFill>
        <p:spPr>
          <a:xfrm>
            <a:off x="1758421" y="3297189"/>
            <a:ext cx="276225" cy="381000"/>
          </a:xfrm>
          <a:prstGeom prst="rect">
            <a:avLst/>
          </a:prstGeom>
          <a:noFill/>
          <a:ln>
            <a:noFill/>
          </a:ln>
        </p:spPr>
      </p:pic>
      <p:sp>
        <p:nvSpPr>
          <p:cNvPr id="1029" name="Google Shape;1029;p61"/>
          <p:cNvSpPr/>
          <p:nvPr/>
        </p:nvSpPr>
        <p:spPr>
          <a:xfrm>
            <a:off x="1763191" y="1915999"/>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030" name="Google Shape;1030;p61"/>
          <p:cNvPicPr preferRelativeResize="0"/>
          <p:nvPr/>
        </p:nvPicPr>
        <p:blipFill rotWithShape="1">
          <a:blip r:embed="rId3">
            <a:alphaModFix/>
          </a:blip>
          <a:srcRect b="0" l="0" r="0" t="0"/>
          <a:stretch/>
        </p:blipFill>
        <p:spPr>
          <a:xfrm>
            <a:off x="1758422" y="3772689"/>
            <a:ext cx="276225" cy="381000"/>
          </a:xfrm>
          <a:prstGeom prst="rect">
            <a:avLst/>
          </a:prstGeom>
          <a:noFill/>
          <a:ln>
            <a:noFill/>
          </a:ln>
        </p:spPr>
      </p:pic>
      <p:sp>
        <p:nvSpPr>
          <p:cNvPr id="1031" name="Google Shape;1031;p61"/>
          <p:cNvSpPr/>
          <p:nvPr/>
        </p:nvSpPr>
        <p:spPr>
          <a:xfrm>
            <a:off x="1763191" y="141643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32" name="Google Shape;1032;p61"/>
          <p:cNvSpPr/>
          <p:nvPr/>
        </p:nvSpPr>
        <p:spPr>
          <a:xfrm>
            <a:off x="2312900" y="141643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33" name="Google Shape;1033;p61"/>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Asserting Level Backjump</a:t>
            </a:r>
            <a:endParaRPr sz="3600">
              <a:solidFill>
                <a:srgbClr val="FFB600"/>
              </a:solidFill>
            </a:endParaRPr>
          </a:p>
        </p:txBody>
      </p:sp>
      <p:sp>
        <p:nvSpPr>
          <p:cNvPr id="1034" name="Google Shape;1034;p6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035" name="Google Shape;1035;p61"/>
          <p:cNvGrpSpPr/>
          <p:nvPr/>
        </p:nvGrpSpPr>
        <p:grpSpPr>
          <a:xfrm>
            <a:off x="8078089" y="287509"/>
            <a:ext cx="750970" cy="806615"/>
            <a:chOff x="611175" y="2326900"/>
            <a:chExt cx="362700" cy="389575"/>
          </a:xfrm>
        </p:grpSpPr>
        <p:sp>
          <p:nvSpPr>
            <p:cNvPr id="1036" name="Google Shape;1036;p61"/>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61"/>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61"/>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61"/>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0" name="Google Shape;1040;p61"/>
          <p:cNvSpPr/>
          <p:nvPr/>
        </p:nvSpPr>
        <p:spPr>
          <a:xfrm>
            <a:off x="5955200" y="2253936"/>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041" name="Google Shape;1041;p61"/>
          <p:cNvSpPr txBox="1"/>
          <p:nvPr/>
        </p:nvSpPr>
        <p:spPr>
          <a:xfrm>
            <a:off x="4108158" y="1619840"/>
            <a:ext cx="13945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C00000"/>
                </a:solidFill>
                <a:latin typeface="Raleway"/>
                <a:ea typeface="Raleway"/>
                <a:cs typeface="Raleway"/>
                <a:sym typeface="Raleway"/>
              </a:rPr>
              <a:t>Backjump!</a:t>
            </a:r>
            <a:endParaRPr/>
          </a:p>
        </p:txBody>
      </p:sp>
      <p:sp>
        <p:nvSpPr>
          <p:cNvPr id="1042" name="Google Shape;1042;p61"/>
          <p:cNvSpPr/>
          <p:nvPr/>
        </p:nvSpPr>
        <p:spPr>
          <a:xfrm>
            <a:off x="3941048" y="2631780"/>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043" name="Google Shape;1043;p61"/>
          <p:cNvSpPr/>
          <p:nvPr/>
        </p:nvSpPr>
        <p:spPr>
          <a:xfrm>
            <a:off x="4694514" y="3849258"/>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pic>
        <p:nvPicPr>
          <p:cNvPr id="1044" name="Google Shape;1044;p61"/>
          <p:cNvPicPr preferRelativeResize="0"/>
          <p:nvPr/>
        </p:nvPicPr>
        <p:blipFill rotWithShape="1">
          <a:blip r:embed="rId3">
            <a:alphaModFix/>
          </a:blip>
          <a:srcRect b="0" l="0" r="0" t="0"/>
          <a:stretch/>
        </p:blipFill>
        <p:spPr>
          <a:xfrm>
            <a:off x="1758422" y="4240430"/>
            <a:ext cx="276225" cy="381000"/>
          </a:xfrm>
          <a:prstGeom prst="rect">
            <a:avLst/>
          </a:prstGeom>
          <a:noFill/>
          <a:ln>
            <a:noFill/>
          </a:ln>
        </p:spPr>
      </p:pic>
      <p:pic>
        <p:nvPicPr>
          <p:cNvPr id="1045" name="Google Shape;1045;p61"/>
          <p:cNvPicPr preferRelativeResize="0"/>
          <p:nvPr/>
        </p:nvPicPr>
        <p:blipFill rotWithShape="1">
          <a:blip r:embed="rId3">
            <a:alphaModFix/>
          </a:blip>
          <a:srcRect b="0" l="0" r="0" t="0"/>
          <a:stretch/>
        </p:blipFill>
        <p:spPr>
          <a:xfrm>
            <a:off x="2316951" y="4240430"/>
            <a:ext cx="276225" cy="381000"/>
          </a:xfrm>
          <a:prstGeom prst="rect">
            <a:avLst/>
          </a:prstGeom>
          <a:noFill/>
          <a:ln>
            <a:noFill/>
          </a:ln>
        </p:spPr>
      </p:pic>
      <p:pic>
        <p:nvPicPr>
          <p:cNvPr id="1046" name="Google Shape;1046;p61"/>
          <p:cNvPicPr preferRelativeResize="0"/>
          <p:nvPr/>
        </p:nvPicPr>
        <p:blipFill rotWithShape="1">
          <a:blip r:embed="rId3">
            <a:alphaModFix/>
          </a:blip>
          <a:srcRect b="0" l="0" r="0" t="0"/>
          <a:stretch/>
        </p:blipFill>
        <p:spPr>
          <a:xfrm>
            <a:off x="2895454" y="4240430"/>
            <a:ext cx="276225" cy="381000"/>
          </a:xfrm>
          <a:prstGeom prst="rect">
            <a:avLst/>
          </a:prstGeom>
          <a:noFill/>
          <a:ln>
            <a:noFill/>
          </a:ln>
        </p:spPr>
      </p:pic>
      <p:sp>
        <p:nvSpPr>
          <p:cNvPr id="1047" name="Google Shape;1047;p61"/>
          <p:cNvSpPr/>
          <p:nvPr/>
        </p:nvSpPr>
        <p:spPr>
          <a:xfrm>
            <a:off x="5060401" y="3110959"/>
            <a:ext cx="613103" cy="350345"/>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048" name="Google Shape;1048;p61"/>
          <p:cNvCxnSpPr>
            <a:endCxn id="1047" idx="1"/>
          </p:cNvCxnSpPr>
          <p:nvPr/>
        </p:nvCxnSpPr>
        <p:spPr>
          <a:xfrm>
            <a:off x="4554088" y="2807066"/>
            <a:ext cx="596100" cy="355200"/>
          </a:xfrm>
          <a:prstGeom prst="straightConnector1">
            <a:avLst/>
          </a:prstGeom>
          <a:noFill/>
          <a:ln cap="flat" cmpd="sng" w="19050">
            <a:solidFill>
              <a:srgbClr val="3F3F3F"/>
            </a:solidFill>
            <a:prstDash val="solid"/>
            <a:round/>
            <a:headEnd len="sm" w="sm" type="none"/>
            <a:tailEnd len="med" w="med" type="triangle"/>
          </a:ln>
        </p:spPr>
      </p:cxnSp>
      <p:sp>
        <p:nvSpPr>
          <p:cNvPr id="1049" name="Google Shape;1049;p61"/>
          <p:cNvSpPr txBox="1"/>
          <p:nvPr/>
        </p:nvSpPr>
        <p:spPr>
          <a:xfrm>
            <a:off x="4607580" y="2880700"/>
            <a:ext cx="399393" cy="338554"/>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050" name="Google Shape;1050;p61"/>
          <p:cNvCxnSpPr>
            <a:endCxn id="1047" idx="4"/>
          </p:cNvCxnSpPr>
          <p:nvPr/>
        </p:nvCxnSpPr>
        <p:spPr>
          <a:xfrm flipH="1" rot="10800000">
            <a:off x="5000953" y="3461304"/>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1051" name="Google Shape;1051;p61"/>
          <p:cNvSpPr txBox="1"/>
          <p:nvPr/>
        </p:nvSpPr>
        <p:spPr>
          <a:xfrm>
            <a:off x="5107920" y="3534077"/>
            <a:ext cx="399393" cy="338554"/>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052" name="Google Shape;1052;p61"/>
          <p:cNvSpPr/>
          <p:nvPr/>
        </p:nvSpPr>
        <p:spPr>
          <a:xfrm>
            <a:off x="1763191" y="2367402"/>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53" name="Google Shape;1053;p61"/>
          <p:cNvSpPr/>
          <p:nvPr/>
        </p:nvSpPr>
        <p:spPr>
          <a:xfrm>
            <a:off x="2888972" y="1416437"/>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54" name="Google Shape;1054;p61"/>
          <p:cNvSpPr txBox="1"/>
          <p:nvPr/>
        </p:nvSpPr>
        <p:spPr>
          <a:xfrm>
            <a:off x="999438" y="1334075"/>
            <a:ext cx="3026970" cy="3430426"/>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pic>
        <p:nvPicPr>
          <p:cNvPr id="1059" name="Google Shape;1059;p62"/>
          <p:cNvPicPr preferRelativeResize="0"/>
          <p:nvPr/>
        </p:nvPicPr>
        <p:blipFill rotWithShape="1">
          <a:blip r:embed="rId3">
            <a:alphaModFix/>
          </a:blip>
          <a:srcRect b="0" l="0" r="0" t="0"/>
          <a:stretch/>
        </p:blipFill>
        <p:spPr>
          <a:xfrm>
            <a:off x="1758421" y="3297189"/>
            <a:ext cx="276225" cy="381000"/>
          </a:xfrm>
          <a:prstGeom prst="rect">
            <a:avLst/>
          </a:prstGeom>
          <a:noFill/>
          <a:ln>
            <a:noFill/>
          </a:ln>
        </p:spPr>
      </p:pic>
      <p:sp>
        <p:nvSpPr>
          <p:cNvPr id="1060" name="Google Shape;1060;p62"/>
          <p:cNvSpPr/>
          <p:nvPr/>
        </p:nvSpPr>
        <p:spPr>
          <a:xfrm>
            <a:off x="1763191" y="1915999"/>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061" name="Google Shape;1061;p62"/>
          <p:cNvPicPr preferRelativeResize="0"/>
          <p:nvPr/>
        </p:nvPicPr>
        <p:blipFill rotWithShape="1">
          <a:blip r:embed="rId3">
            <a:alphaModFix/>
          </a:blip>
          <a:srcRect b="0" l="0" r="0" t="0"/>
          <a:stretch/>
        </p:blipFill>
        <p:spPr>
          <a:xfrm>
            <a:off x="1758422" y="3772689"/>
            <a:ext cx="276225" cy="381000"/>
          </a:xfrm>
          <a:prstGeom prst="rect">
            <a:avLst/>
          </a:prstGeom>
          <a:noFill/>
          <a:ln>
            <a:noFill/>
          </a:ln>
        </p:spPr>
      </p:pic>
      <p:sp>
        <p:nvSpPr>
          <p:cNvPr id="1062" name="Google Shape;1062;p62"/>
          <p:cNvSpPr/>
          <p:nvPr/>
        </p:nvSpPr>
        <p:spPr>
          <a:xfrm>
            <a:off x="1763191" y="141643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63" name="Google Shape;1063;p62"/>
          <p:cNvSpPr/>
          <p:nvPr/>
        </p:nvSpPr>
        <p:spPr>
          <a:xfrm>
            <a:off x="2312900" y="141643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64" name="Google Shape;1064;p62"/>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Asserting Level Backjump</a:t>
            </a:r>
            <a:endParaRPr sz="3600">
              <a:solidFill>
                <a:srgbClr val="FFB600"/>
              </a:solidFill>
            </a:endParaRPr>
          </a:p>
        </p:txBody>
      </p:sp>
      <p:sp>
        <p:nvSpPr>
          <p:cNvPr id="1065" name="Google Shape;1065;p6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066" name="Google Shape;1066;p62"/>
          <p:cNvGrpSpPr/>
          <p:nvPr/>
        </p:nvGrpSpPr>
        <p:grpSpPr>
          <a:xfrm>
            <a:off x="8078089" y="287509"/>
            <a:ext cx="750970" cy="806615"/>
            <a:chOff x="611175" y="2326900"/>
            <a:chExt cx="362700" cy="389575"/>
          </a:xfrm>
        </p:grpSpPr>
        <p:sp>
          <p:nvSpPr>
            <p:cNvPr id="1067" name="Google Shape;1067;p62"/>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62"/>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62"/>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62"/>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1" name="Google Shape;1071;p62"/>
          <p:cNvSpPr/>
          <p:nvPr/>
        </p:nvSpPr>
        <p:spPr>
          <a:xfrm>
            <a:off x="5955200" y="2253936"/>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072" name="Google Shape;1072;p62"/>
          <p:cNvSpPr/>
          <p:nvPr/>
        </p:nvSpPr>
        <p:spPr>
          <a:xfrm>
            <a:off x="3941048" y="2631780"/>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073" name="Google Shape;1073;p62"/>
          <p:cNvSpPr/>
          <p:nvPr/>
        </p:nvSpPr>
        <p:spPr>
          <a:xfrm>
            <a:off x="4694514" y="3849258"/>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pic>
        <p:nvPicPr>
          <p:cNvPr id="1074" name="Google Shape;1074;p62"/>
          <p:cNvPicPr preferRelativeResize="0"/>
          <p:nvPr/>
        </p:nvPicPr>
        <p:blipFill rotWithShape="1">
          <a:blip r:embed="rId3">
            <a:alphaModFix/>
          </a:blip>
          <a:srcRect b="0" l="0" r="0" t="0"/>
          <a:stretch/>
        </p:blipFill>
        <p:spPr>
          <a:xfrm>
            <a:off x="1758422" y="4240430"/>
            <a:ext cx="276225" cy="381000"/>
          </a:xfrm>
          <a:prstGeom prst="rect">
            <a:avLst/>
          </a:prstGeom>
          <a:noFill/>
          <a:ln>
            <a:noFill/>
          </a:ln>
        </p:spPr>
      </p:pic>
      <p:pic>
        <p:nvPicPr>
          <p:cNvPr id="1075" name="Google Shape;1075;p62"/>
          <p:cNvPicPr preferRelativeResize="0"/>
          <p:nvPr/>
        </p:nvPicPr>
        <p:blipFill rotWithShape="1">
          <a:blip r:embed="rId3">
            <a:alphaModFix/>
          </a:blip>
          <a:srcRect b="0" l="0" r="0" t="0"/>
          <a:stretch/>
        </p:blipFill>
        <p:spPr>
          <a:xfrm>
            <a:off x="2316951" y="4240430"/>
            <a:ext cx="276225" cy="381000"/>
          </a:xfrm>
          <a:prstGeom prst="rect">
            <a:avLst/>
          </a:prstGeom>
          <a:noFill/>
          <a:ln>
            <a:noFill/>
          </a:ln>
        </p:spPr>
      </p:pic>
      <p:pic>
        <p:nvPicPr>
          <p:cNvPr id="1076" name="Google Shape;1076;p62"/>
          <p:cNvPicPr preferRelativeResize="0"/>
          <p:nvPr/>
        </p:nvPicPr>
        <p:blipFill rotWithShape="1">
          <a:blip r:embed="rId3">
            <a:alphaModFix/>
          </a:blip>
          <a:srcRect b="0" l="0" r="0" t="0"/>
          <a:stretch/>
        </p:blipFill>
        <p:spPr>
          <a:xfrm>
            <a:off x="2895454" y="4240430"/>
            <a:ext cx="276225" cy="381000"/>
          </a:xfrm>
          <a:prstGeom prst="rect">
            <a:avLst/>
          </a:prstGeom>
          <a:noFill/>
          <a:ln>
            <a:noFill/>
          </a:ln>
        </p:spPr>
      </p:pic>
      <p:sp>
        <p:nvSpPr>
          <p:cNvPr id="1077" name="Google Shape;1077;p62"/>
          <p:cNvSpPr/>
          <p:nvPr/>
        </p:nvSpPr>
        <p:spPr>
          <a:xfrm>
            <a:off x="5060401" y="3110959"/>
            <a:ext cx="613103" cy="350345"/>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078" name="Google Shape;1078;p62"/>
          <p:cNvCxnSpPr>
            <a:endCxn id="1077" idx="1"/>
          </p:cNvCxnSpPr>
          <p:nvPr/>
        </p:nvCxnSpPr>
        <p:spPr>
          <a:xfrm>
            <a:off x="4554088" y="2807066"/>
            <a:ext cx="596100" cy="355200"/>
          </a:xfrm>
          <a:prstGeom prst="straightConnector1">
            <a:avLst/>
          </a:prstGeom>
          <a:noFill/>
          <a:ln cap="flat" cmpd="sng" w="19050">
            <a:solidFill>
              <a:srgbClr val="3F3F3F"/>
            </a:solidFill>
            <a:prstDash val="solid"/>
            <a:round/>
            <a:headEnd len="sm" w="sm" type="none"/>
            <a:tailEnd len="med" w="med" type="triangle"/>
          </a:ln>
        </p:spPr>
      </p:cxnSp>
      <p:sp>
        <p:nvSpPr>
          <p:cNvPr id="1079" name="Google Shape;1079;p62"/>
          <p:cNvSpPr txBox="1"/>
          <p:nvPr/>
        </p:nvSpPr>
        <p:spPr>
          <a:xfrm>
            <a:off x="4607580" y="2880700"/>
            <a:ext cx="399393" cy="338554"/>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080" name="Google Shape;1080;p62"/>
          <p:cNvCxnSpPr>
            <a:endCxn id="1077" idx="4"/>
          </p:cNvCxnSpPr>
          <p:nvPr/>
        </p:nvCxnSpPr>
        <p:spPr>
          <a:xfrm flipH="1" rot="10800000">
            <a:off x="5000953" y="3461304"/>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1081" name="Google Shape;1081;p62"/>
          <p:cNvSpPr txBox="1"/>
          <p:nvPr/>
        </p:nvSpPr>
        <p:spPr>
          <a:xfrm>
            <a:off x="5107920" y="3534077"/>
            <a:ext cx="399393" cy="338554"/>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082" name="Google Shape;1082;p62"/>
          <p:cNvSpPr/>
          <p:nvPr/>
        </p:nvSpPr>
        <p:spPr>
          <a:xfrm>
            <a:off x="1763191" y="2367402"/>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83" name="Google Shape;1083;p62"/>
          <p:cNvSpPr/>
          <p:nvPr/>
        </p:nvSpPr>
        <p:spPr>
          <a:xfrm>
            <a:off x="2888972" y="1416437"/>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84" name="Google Shape;1084;p62"/>
          <p:cNvSpPr txBox="1"/>
          <p:nvPr/>
        </p:nvSpPr>
        <p:spPr>
          <a:xfrm>
            <a:off x="3837815" y="4304284"/>
            <a:ext cx="81956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0070C0"/>
                </a:solidFill>
                <a:latin typeface="Raleway"/>
                <a:ea typeface="Raleway"/>
                <a:cs typeface="Raleway"/>
                <a:sym typeface="Raleway"/>
              </a:rPr>
              <a:t>Unit!</a:t>
            </a:r>
            <a:endParaRPr/>
          </a:p>
        </p:txBody>
      </p:sp>
      <p:sp>
        <p:nvSpPr>
          <p:cNvPr id="1085" name="Google Shape;1085;p62"/>
          <p:cNvSpPr/>
          <p:nvPr/>
        </p:nvSpPr>
        <p:spPr>
          <a:xfrm>
            <a:off x="3458905" y="4234113"/>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86" name="Google Shape;1086;p62"/>
          <p:cNvSpPr/>
          <p:nvPr/>
        </p:nvSpPr>
        <p:spPr>
          <a:xfrm>
            <a:off x="6707497" y="3144544"/>
            <a:ext cx="613103" cy="350345"/>
          </a:xfrm>
          <a:prstGeom prst="ellipse">
            <a:avLst/>
          </a:prstGeom>
          <a:blipFill rotWithShape="1">
            <a:blip r:embed="rId10">
              <a:alphaModFix/>
            </a:blip>
            <a:stretch>
              <a:fillRect b="-1638"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087" name="Google Shape;1087;p62"/>
          <p:cNvCxnSpPr>
            <a:stCxn id="1071" idx="5"/>
            <a:endCxn id="1086" idx="0"/>
          </p:cNvCxnSpPr>
          <p:nvPr/>
        </p:nvCxnSpPr>
        <p:spPr>
          <a:xfrm>
            <a:off x="6478516" y="2552974"/>
            <a:ext cx="535500" cy="591600"/>
          </a:xfrm>
          <a:prstGeom prst="straightConnector1">
            <a:avLst/>
          </a:prstGeom>
          <a:noFill/>
          <a:ln cap="flat" cmpd="sng" w="19050">
            <a:solidFill>
              <a:srgbClr val="3F3F3F"/>
            </a:solidFill>
            <a:prstDash val="solid"/>
            <a:round/>
            <a:headEnd len="sm" w="sm" type="none"/>
            <a:tailEnd len="med" w="med" type="triangle"/>
          </a:ln>
        </p:spPr>
      </p:cxnSp>
      <p:cxnSp>
        <p:nvCxnSpPr>
          <p:cNvPr id="1088" name="Google Shape;1088;p62"/>
          <p:cNvCxnSpPr>
            <a:stCxn id="1072" idx="6"/>
            <a:endCxn id="1086" idx="1"/>
          </p:cNvCxnSpPr>
          <p:nvPr/>
        </p:nvCxnSpPr>
        <p:spPr>
          <a:xfrm>
            <a:off x="4554151" y="2806953"/>
            <a:ext cx="2243100" cy="388800"/>
          </a:xfrm>
          <a:prstGeom prst="straightConnector1">
            <a:avLst/>
          </a:prstGeom>
          <a:noFill/>
          <a:ln cap="flat" cmpd="sng" w="19050">
            <a:solidFill>
              <a:srgbClr val="3F3F3F"/>
            </a:solidFill>
            <a:prstDash val="solid"/>
            <a:round/>
            <a:headEnd len="sm" w="sm" type="none"/>
            <a:tailEnd len="med" w="med" type="triangle"/>
          </a:ln>
        </p:spPr>
      </p:cxnSp>
      <p:cxnSp>
        <p:nvCxnSpPr>
          <p:cNvPr id="1089" name="Google Shape;1089;p62"/>
          <p:cNvCxnSpPr>
            <a:stCxn id="1073" idx="6"/>
            <a:endCxn id="1086" idx="3"/>
          </p:cNvCxnSpPr>
          <p:nvPr/>
        </p:nvCxnSpPr>
        <p:spPr>
          <a:xfrm flipH="1" rot="10800000">
            <a:off x="5307617" y="3443631"/>
            <a:ext cx="1489800" cy="580800"/>
          </a:xfrm>
          <a:prstGeom prst="straightConnector1">
            <a:avLst/>
          </a:prstGeom>
          <a:noFill/>
          <a:ln cap="flat" cmpd="sng" w="19050">
            <a:solidFill>
              <a:srgbClr val="3F3F3F"/>
            </a:solidFill>
            <a:prstDash val="solid"/>
            <a:round/>
            <a:headEnd len="sm" w="sm" type="none"/>
            <a:tailEnd len="med" w="med" type="triangle"/>
          </a:ln>
        </p:spPr>
      </p:cxnSp>
      <p:sp>
        <p:nvSpPr>
          <p:cNvPr id="1090" name="Google Shape;1090;p62"/>
          <p:cNvSpPr txBox="1"/>
          <p:nvPr/>
        </p:nvSpPr>
        <p:spPr>
          <a:xfrm>
            <a:off x="5921721" y="3734006"/>
            <a:ext cx="399393" cy="338554"/>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091" name="Google Shape;1091;p62"/>
          <p:cNvSpPr txBox="1"/>
          <p:nvPr/>
        </p:nvSpPr>
        <p:spPr>
          <a:xfrm>
            <a:off x="5449281" y="2620605"/>
            <a:ext cx="399393" cy="338554"/>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092" name="Google Shape;1092;p62"/>
          <p:cNvSpPr txBox="1"/>
          <p:nvPr/>
        </p:nvSpPr>
        <p:spPr>
          <a:xfrm>
            <a:off x="6659548" y="2558259"/>
            <a:ext cx="399393" cy="338554"/>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093" name="Google Shape;1093;p62"/>
          <p:cNvSpPr txBox="1"/>
          <p:nvPr/>
        </p:nvSpPr>
        <p:spPr>
          <a:xfrm>
            <a:off x="999438" y="1334075"/>
            <a:ext cx="3026970" cy="3430426"/>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nvSpPr>
        <p:spPr>
          <a:xfrm>
            <a:off x="922000" y="1257175"/>
            <a:ext cx="1983992" cy="328365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42" name="Google Shape;142;p27"/>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Chronological Backtracking</a:t>
            </a:r>
            <a:endParaRPr sz="3600">
              <a:solidFill>
                <a:srgbClr val="FFB600"/>
              </a:solidFill>
            </a:endParaRPr>
          </a:p>
        </p:txBody>
      </p:sp>
      <p:sp>
        <p:nvSpPr>
          <p:cNvPr id="143" name="Google Shape;143;p2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44" name="Google Shape;144;p27"/>
          <p:cNvGrpSpPr/>
          <p:nvPr/>
        </p:nvGrpSpPr>
        <p:grpSpPr>
          <a:xfrm>
            <a:off x="8078089" y="287509"/>
            <a:ext cx="750970" cy="806615"/>
            <a:chOff x="611175" y="2326900"/>
            <a:chExt cx="362700" cy="389575"/>
          </a:xfrm>
        </p:grpSpPr>
        <p:sp>
          <p:nvSpPr>
            <p:cNvPr id="145" name="Google Shape;145;p27"/>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7"/>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7"/>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7"/>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7" name="Shape 1097"/>
        <p:cNvGrpSpPr/>
        <p:nvPr/>
      </p:nvGrpSpPr>
      <p:grpSpPr>
        <a:xfrm>
          <a:off x="0" y="0"/>
          <a:ext cx="0" cy="0"/>
          <a:chOff x="0" y="0"/>
          <a:chExt cx="0" cy="0"/>
        </a:xfrm>
      </p:grpSpPr>
      <p:sp>
        <p:nvSpPr>
          <p:cNvPr id="1098" name="Google Shape;1098;p63"/>
          <p:cNvSpPr/>
          <p:nvPr/>
        </p:nvSpPr>
        <p:spPr>
          <a:xfrm>
            <a:off x="1763191" y="1915999"/>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099" name="Google Shape;1099;p63"/>
          <p:cNvPicPr preferRelativeResize="0"/>
          <p:nvPr/>
        </p:nvPicPr>
        <p:blipFill rotWithShape="1">
          <a:blip r:embed="rId3">
            <a:alphaModFix/>
          </a:blip>
          <a:srcRect b="0" l="0" r="0" t="0"/>
          <a:stretch/>
        </p:blipFill>
        <p:spPr>
          <a:xfrm>
            <a:off x="1758422" y="3772689"/>
            <a:ext cx="276225" cy="381000"/>
          </a:xfrm>
          <a:prstGeom prst="rect">
            <a:avLst/>
          </a:prstGeom>
          <a:noFill/>
          <a:ln>
            <a:noFill/>
          </a:ln>
        </p:spPr>
      </p:pic>
      <p:sp>
        <p:nvSpPr>
          <p:cNvPr id="1100" name="Google Shape;1100;p63"/>
          <p:cNvSpPr/>
          <p:nvPr/>
        </p:nvSpPr>
        <p:spPr>
          <a:xfrm>
            <a:off x="1763191" y="141643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1" name="Google Shape;1101;p63"/>
          <p:cNvSpPr/>
          <p:nvPr/>
        </p:nvSpPr>
        <p:spPr>
          <a:xfrm>
            <a:off x="2312900" y="141643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2" name="Google Shape;1102;p63"/>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Asserting Level Backjump</a:t>
            </a:r>
            <a:endParaRPr sz="3600">
              <a:solidFill>
                <a:srgbClr val="FFB600"/>
              </a:solidFill>
            </a:endParaRPr>
          </a:p>
        </p:txBody>
      </p:sp>
      <p:sp>
        <p:nvSpPr>
          <p:cNvPr id="1103" name="Google Shape;1103;p6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104" name="Google Shape;1104;p63"/>
          <p:cNvGrpSpPr/>
          <p:nvPr/>
        </p:nvGrpSpPr>
        <p:grpSpPr>
          <a:xfrm>
            <a:off x="8078089" y="287509"/>
            <a:ext cx="750970" cy="806615"/>
            <a:chOff x="611175" y="2326900"/>
            <a:chExt cx="362700" cy="389575"/>
          </a:xfrm>
        </p:grpSpPr>
        <p:sp>
          <p:nvSpPr>
            <p:cNvPr id="1105" name="Google Shape;1105;p63"/>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63"/>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63"/>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63"/>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09" name="Google Shape;1109;p63"/>
          <p:cNvSpPr/>
          <p:nvPr/>
        </p:nvSpPr>
        <p:spPr>
          <a:xfrm>
            <a:off x="5955200" y="2253936"/>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10" name="Google Shape;1110;p63"/>
          <p:cNvSpPr/>
          <p:nvPr/>
        </p:nvSpPr>
        <p:spPr>
          <a:xfrm>
            <a:off x="3941048" y="2631780"/>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11" name="Google Shape;1111;p63"/>
          <p:cNvSpPr/>
          <p:nvPr/>
        </p:nvSpPr>
        <p:spPr>
          <a:xfrm>
            <a:off x="4694514" y="3849258"/>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pic>
        <p:nvPicPr>
          <p:cNvPr id="1112" name="Google Shape;1112;p63"/>
          <p:cNvPicPr preferRelativeResize="0"/>
          <p:nvPr/>
        </p:nvPicPr>
        <p:blipFill rotWithShape="1">
          <a:blip r:embed="rId3">
            <a:alphaModFix/>
          </a:blip>
          <a:srcRect b="0" l="0" r="0" t="0"/>
          <a:stretch/>
        </p:blipFill>
        <p:spPr>
          <a:xfrm>
            <a:off x="1758422" y="4240430"/>
            <a:ext cx="276225" cy="381000"/>
          </a:xfrm>
          <a:prstGeom prst="rect">
            <a:avLst/>
          </a:prstGeom>
          <a:noFill/>
          <a:ln>
            <a:noFill/>
          </a:ln>
        </p:spPr>
      </p:pic>
      <p:pic>
        <p:nvPicPr>
          <p:cNvPr id="1113" name="Google Shape;1113;p63"/>
          <p:cNvPicPr preferRelativeResize="0"/>
          <p:nvPr/>
        </p:nvPicPr>
        <p:blipFill rotWithShape="1">
          <a:blip r:embed="rId3">
            <a:alphaModFix/>
          </a:blip>
          <a:srcRect b="0" l="0" r="0" t="0"/>
          <a:stretch/>
        </p:blipFill>
        <p:spPr>
          <a:xfrm>
            <a:off x="2316951" y="4240430"/>
            <a:ext cx="276225" cy="381000"/>
          </a:xfrm>
          <a:prstGeom prst="rect">
            <a:avLst/>
          </a:prstGeom>
          <a:noFill/>
          <a:ln>
            <a:noFill/>
          </a:ln>
        </p:spPr>
      </p:pic>
      <p:pic>
        <p:nvPicPr>
          <p:cNvPr id="1114" name="Google Shape;1114;p63"/>
          <p:cNvPicPr preferRelativeResize="0"/>
          <p:nvPr/>
        </p:nvPicPr>
        <p:blipFill rotWithShape="1">
          <a:blip r:embed="rId3">
            <a:alphaModFix/>
          </a:blip>
          <a:srcRect b="0" l="0" r="0" t="0"/>
          <a:stretch/>
        </p:blipFill>
        <p:spPr>
          <a:xfrm>
            <a:off x="2895454" y="4240430"/>
            <a:ext cx="276225" cy="381000"/>
          </a:xfrm>
          <a:prstGeom prst="rect">
            <a:avLst/>
          </a:prstGeom>
          <a:noFill/>
          <a:ln>
            <a:noFill/>
          </a:ln>
        </p:spPr>
      </p:pic>
      <p:sp>
        <p:nvSpPr>
          <p:cNvPr id="1115" name="Google Shape;1115;p63"/>
          <p:cNvSpPr/>
          <p:nvPr/>
        </p:nvSpPr>
        <p:spPr>
          <a:xfrm>
            <a:off x="5060401" y="3110959"/>
            <a:ext cx="613103" cy="350345"/>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116" name="Google Shape;1116;p63"/>
          <p:cNvCxnSpPr>
            <a:endCxn id="1115" idx="1"/>
          </p:cNvCxnSpPr>
          <p:nvPr/>
        </p:nvCxnSpPr>
        <p:spPr>
          <a:xfrm>
            <a:off x="4554088" y="2807066"/>
            <a:ext cx="596100" cy="355200"/>
          </a:xfrm>
          <a:prstGeom prst="straightConnector1">
            <a:avLst/>
          </a:prstGeom>
          <a:noFill/>
          <a:ln cap="flat" cmpd="sng" w="19050">
            <a:solidFill>
              <a:srgbClr val="3F3F3F"/>
            </a:solidFill>
            <a:prstDash val="solid"/>
            <a:round/>
            <a:headEnd len="sm" w="sm" type="none"/>
            <a:tailEnd len="med" w="med" type="triangle"/>
          </a:ln>
        </p:spPr>
      </p:cxnSp>
      <p:sp>
        <p:nvSpPr>
          <p:cNvPr id="1117" name="Google Shape;1117;p63"/>
          <p:cNvSpPr txBox="1"/>
          <p:nvPr/>
        </p:nvSpPr>
        <p:spPr>
          <a:xfrm>
            <a:off x="4607580" y="2880700"/>
            <a:ext cx="399393" cy="338554"/>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118" name="Google Shape;1118;p63"/>
          <p:cNvCxnSpPr>
            <a:endCxn id="1115" idx="4"/>
          </p:cNvCxnSpPr>
          <p:nvPr/>
        </p:nvCxnSpPr>
        <p:spPr>
          <a:xfrm flipH="1" rot="10800000">
            <a:off x="5000953" y="3461304"/>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1119" name="Google Shape;1119;p63"/>
          <p:cNvSpPr txBox="1"/>
          <p:nvPr/>
        </p:nvSpPr>
        <p:spPr>
          <a:xfrm>
            <a:off x="5107920" y="3534077"/>
            <a:ext cx="399393" cy="338554"/>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20" name="Google Shape;1120;p63"/>
          <p:cNvSpPr/>
          <p:nvPr/>
        </p:nvSpPr>
        <p:spPr>
          <a:xfrm>
            <a:off x="1763191" y="2367402"/>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21" name="Google Shape;1121;p63"/>
          <p:cNvSpPr/>
          <p:nvPr/>
        </p:nvSpPr>
        <p:spPr>
          <a:xfrm>
            <a:off x="2888972" y="1416437"/>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22" name="Google Shape;1122;p63"/>
          <p:cNvSpPr txBox="1"/>
          <p:nvPr/>
        </p:nvSpPr>
        <p:spPr>
          <a:xfrm>
            <a:off x="3837815" y="4304284"/>
            <a:ext cx="81956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0070C0"/>
                </a:solidFill>
                <a:latin typeface="Raleway"/>
                <a:ea typeface="Raleway"/>
                <a:cs typeface="Raleway"/>
                <a:sym typeface="Raleway"/>
              </a:rPr>
              <a:t>Unit!</a:t>
            </a:r>
            <a:endParaRPr/>
          </a:p>
        </p:txBody>
      </p:sp>
      <p:sp>
        <p:nvSpPr>
          <p:cNvPr id="1123" name="Google Shape;1123;p63"/>
          <p:cNvSpPr/>
          <p:nvPr/>
        </p:nvSpPr>
        <p:spPr>
          <a:xfrm>
            <a:off x="3458905" y="4234113"/>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24" name="Google Shape;1124;p63"/>
          <p:cNvSpPr/>
          <p:nvPr/>
        </p:nvSpPr>
        <p:spPr>
          <a:xfrm>
            <a:off x="6707497" y="3144544"/>
            <a:ext cx="613103" cy="350345"/>
          </a:xfrm>
          <a:prstGeom prst="ellipse">
            <a:avLst/>
          </a:prstGeom>
          <a:blipFill rotWithShape="1">
            <a:blip r:embed="rId10">
              <a:alphaModFix/>
            </a:blip>
            <a:stretch>
              <a:fillRect b="-1638"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125" name="Google Shape;1125;p63"/>
          <p:cNvCxnSpPr>
            <a:stCxn id="1109" idx="5"/>
            <a:endCxn id="1124" idx="0"/>
          </p:cNvCxnSpPr>
          <p:nvPr/>
        </p:nvCxnSpPr>
        <p:spPr>
          <a:xfrm>
            <a:off x="6478516" y="2552974"/>
            <a:ext cx="535500" cy="591600"/>
          </a:xfrm>
          <a:prstGeom prst="straightConnector1">
            <a:avLst/>
          </a:prstGeom>
          <a:noFill/>
          <a:ln cap="flat" cmpd="sng" w="19050">
            <a:solidFill>
              <a:srgbClr val="3F3F3F"/>
            </a:solidFill>
            <a:prstDash val="solid"/>
            <a:round/>
            <a:headEnd len="sm" w="sm" type="none"/>
            <a:tailEnd len="med" w="med" type="triangle"/>
          </a:ln>
        </p:spPr>
      </p:cxnSp>
      <p:cxnSp>
        <p:nvCxnSpPr>
          <p:cNvPr id="1126" name="Google Shape;1126;p63"/>
          <p:cNvCxnSpPr>
            <a:stCxn id="1110" idx="6"/>
            <a:endCxn id="1124" idx="1"/>
          </p:cNvCxnSpPr>
          <p:nvPr/>
        </p:nvCxnSpPr>
        <p:spPr>
          <a:xfrm>
            <a:off x="4554151" y="2806953"/>
            <a:ext cx="2243100" cy="388800"/>
          </a:xfrm>
          <a:prstGeom prst="straightConnector1">
            <a:avLst/>
          </a:prstGeom>
          <a:noFill/>
          <a:ln cap="flat" cmpd="sng" w="19050">
            <a:solidFill>
              <a:srgbClr val="3F3F3F"/>
            </a:solidFill>
            <a:prstDash val="solid"/>
            <a:round/>
            <a:headEnd len="sm" w="sm" type="none"/>
            <a:tailEnd len="med" w="med" type="triangle"/>
          </a:ln>
        </p:spPr>
      </p:cxnSp>
      <p:cxnSp>
        <p:nvCxnSpPr>
          <p:cNvPr id="1127" name="Google Shape;1127;p63"/>
          <p:cNvCxnSpPr>
            <a:stCxn id="1111" idx="6"/>
            <a:endCxn id="1124" idx="3"/>
          </p:cNvCxnSpPr>
          <p:nvPr/>
        </p:nvCxnSpPr>
        <p:spPr>
          <a:xfrm flipH="1" rot="10800000">
            <a:off x="5307617" y="3443631"/>
            <a:ext cx="1489800" cy="580800"/>
          </a:xfrm>
          <a:prstGeom prst="straightConnector1">
            <a:avLst/>
          </a:prstGeom>
          <a:noFill/>
          <a:ln cap="flat" cmpd="sng" w="19050">
            <a:solidFill>
              <a:srgbClr val="3F3F3F"/>
            </a:solidFill>
            <a:prstDash val="solid"/>
            <a:round/>
            <a:headEnd len="sm" w="sm" type="none"/>
            <a:tailEnd len="med" w="med" type="triangle"/>
          </a:ln>
        </p:spPr>
      </p:cxnSp>
      <p:sp>
        <p:nvSpPr>
          <p:cNvPr id="1128" name="Google Shape;1128;p63"/>
          <p:cNvSpPr txBox="1"/>
          <p:nvPr/>
        </p:nvSpPr>
        <p:spPr>
          <a:xfrm>
            <a:off x="5921721" y="3734006"/>
            <a:ext cx="399393" cy="338554"/>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29" name="Google Shape;1129;p63"/>
          <p:cNvSpPr txBox="1"/>
          <p:nvPr/>
        </p:nvSpPr>
        <p:spPr>
          <a:xfrm>
            <a:off x="5449281" y="2620605"/>
            <a:ext cx="399393" cy="338554"/>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30" name="Google Shape;1130;p63"/>
          <p:cNvSpPr txBox="1"/>
          <p:nvPr/>
        </p:nvSpPr>
        <p:spPr>
          <a:xfrm>
            <a:off x="6659548" y="2558259"/>
            <a:ext cx="399393" cy="338554"/>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31" name="Google Shape;1131;p63"/>
          <p:cNvSpPr txBox="1"/>
          <p:nvPr/>
        </p:nvSpPr>
        <p:spPr>
          <a:xfrm>
            <a:off x="3739181" y="1472504"/>
            <a:ext cx="4270663"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chemeClr val="dk2"/>
                </a:solidFill>
                <a:latin typeface="Raleway"/>
                <a:ea typeface="Raleway"/>
                <a:cs typeface="Raleway"/>
                <a:sym typeface="Raleway"/>
              </a:rPr>
              <a:t>Wait a second...</a:t>
            </a:r>
            <a:r>
              <a:rPr b="0" i="0" lang="en" sz="1800" u="none" cap="none" strike="noStrike">
                <a:solidFill>
                  <a:schemeClr val="dk2"/>
                </a:solidFill>
                <a:latin typeface="Raleway"/>
                <a:ea typeface="Raleway"/>
                <a:cs typeface="Raleway"/>
                <a:sym typeface="Raleway"/>
              </a:rPr>
              <a:t> same outcome as backtracking with DPLL.</a:t>
            </a:r>
            <a:endParaRPr b="1" i="0" sz="1800" u="none" cap="none" strike="noStrike">
              <a:solidFill>
                <a:schemeClr val="dk2"/>
              </a:solidFill>
              <a:latin typeface="Raleway"/>
              <a:ea typeface="Raleway"/>
              <a:cs typeface="Raleway"/>
              <a:sym typeface="Raleway"/>
            </a:endParaRPr>
          </a:p>
        </p:txBody>
      </p:sp>
      <p:pic>
        <p:nvPicPr>
          <p:cNvPr id="1132" name="Google Shape;1132;p63"/>
          <p:cNvPicPr preferRelativeResize="0"/>
          <p:nvPr/>
        </p:nvPicPr>
        <p:blipFill rotWithShape="1">
          <a:blip r:embed="rId3">
            <a:alphaModFix/>
          </a:blip>
          <a:srcRect b="0" l="0" r="0" t="0"/>
          <a:stretch/>
        </p:blipFill>
        <p:spPr>
          <a:xfrm>
            <a:off x="1758421" y="3297189"/>
            <a:ext cx="276225" cy="381000"/>
          </a:xfrm>
          <a:prstGeom prst="rect">
            <a:avLst/>
          </a:prstGeom>
          <a:noFill/>
          <a:ln>
            <a:noFill/>
          </a:ln>
        </p:spPr>
      </p:pic>
      <p:sp>
        <p:nvSpPr>
          <p:cNvPr id="1133" name="Google Shape;1133;p63"/>
          <p:cNvSpPr txBox="1"/>
          <p:nvPr/>
        </p:nvSpPr>
        <p:spPr>
          <a:xfrm>
            <a:off x="999438" y="1334075"/>
            <a:ext cx="3026970" cy="3430426"/>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p64"/>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Unique Implication Points</a:t>
            </a:r>
            <a:endParaRPr sz="3600">
              <a:solidFill>
                <a:srgbClr val="FFB600"/>
              </a:solidFill>
            </a:endParaRPr>
          </a:p>
        </p:txBody>
      </p:sp>
      <p:sp>
        <p:nvSpPr>
          <p:cNvPr id="1139" name="Google Shape;1139;p64"/>
          <p:cNvSpPr txBox="1"/>
          <p:nvPr>
            <p:ph idx="1" type="body"/>
          </p:nvPr>
        </p:nvSpPr>
        <p:spPr>
          <a:xfrm>
            <a:off x="922000" y="1260223"/>
            <a:ext cx="6210600" cy="2994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480"/>
              </a:spcBef>
              <a:spcAft>
                <a:spcPts val="0"/>
              </a:spcAft>
              <a:buSzPts val="1800"/>
              <a:buChar char="●"/>
            </a:pPr>
            <a:r>
              <a:rPr b="1" lang="en">
                <a:solidFill>
                  <a:schemeClr val="dk2"/>
                </a:solidFill>
                <a:latin typeface="Raleway"/>
                <a:ea typeface="Raleway"/>
                <a:cs typeface="Raleway"/>
                <a:sym typeface="Raleway"/>
              </a:rPr>
              <a:t>Unique implication point (UIP): </a:t>
            </a:r>
            <a:r>
              <a:rPr lang="en">
                <a:solidFill>
                  <a:schemeClr val="dk2"/>
                </a:solidFill>
                <a:latin typeface="Raleway"/>
                <a:ea typeface="Raleway"/>
                <a:cs typeface="Raleway"/>
                <a:sym typeface="Raleway"/>
              </a:rPr>
              <a:t>a node in the implication graph that all paths from the most recent decision variable to the conflict must pass through</a:t>
            </a:r>
            <a:endParaRPr/>
          </a:p>
          <a:p>
            <a:pPr indent="-342900" lvl="0" marL="457200" rtl="0" algn="l">
              <a:lnSpc>
                <a:spcPct val="100000"/>
              </a:lnSpc>
              <a:spcBef>
                <a:spcPts val="480"/>
              </a:spcBef>
              <a:spcAft>
                <a:spcPts val="0"/>
              </a:spcAft>
              <a:buSzPts val="1800"/>
              <a:buChar char="●"/>
            </a:pPr>
            <a:r>
              <a:rPr b="1" lang="en">
                <a:solidFill>
                  <a:schemeClr val="dk2"/>
                </a:solidFill>
                <a:latin typeface="Raleway"/>
                <a:ea typeface="Raleway"/>
                <a:cs typeface="Raleway"/>
                <a:sym typeface="Raleway"/>
              </a:rPr>
              <a:t>Intuition: </a:t>
            </a:r>
            <a:r>
              <a:rPr lang="en">
                <a:solidFill>
                  <a:schemeClr val="dk2"/>
                </a:solidFill>
                <a:latin typeface="Raleway"/>
                <a:ea typeface="Raleway"/>
                <a:cs typeface="Raleway"/>
                <a:sym typeface="Raleway"/>
              </a:rPr>
              <a:t>at the decision level of the conflict, the UIP is a literal that, by itself, implies a contradiction</a:t>
            </a:r>
            <a:endParaRPr/>
          </a:p>
        </p:txBody>
      </p:sp>
      <p:sp>
        <p:nvSpPr>
          <p:cNvPr id="1140" name="Google Shape;1140;p64"/>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141" name="Google Shape;1141;p64"/>
          <p:cNvGrpSpPr/>
          <p:nvPr/>
        </p:nvGrpSpPr>
        <p:grpSpPr>
          <a:xfrm>
            <a:off x="8078089" y="287509"/>
            <a:ext cx="750970" cy="806615"/>
            <a:chOff x="611175" y="2326900"/>
            <a:chExt cx="362700" cy="389575"/>
          </a:xfrm>
        </p:grpSpPr>
        <p:sp>
          <p:nvSpPr>
            <p:cNvPr id="1142" name="Google Shape;1142;p64"/>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64"/>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64"/>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64"/>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6" name="Google Shape;1146;p64"/>
          <p:cNvSpPr/>
          <p:nvPr/>
        </p:nvSpPr>
        <p:spPr>
          <a:xfrm>
            <a:off x="913099" y="3071860"/>
            <a:ext cx="1136856" cy="350346"/>
          </a:xfrm>
          <a:prstGeom prst="rightArrowCallout">
            <a:avLst>
              <a:gd fmla="val 21520" name="adj1"/>
              <a:gd fmla="val 25000" name="adj2"/>
              <a:gd fmla="val 25000" name="adj3"/>
              <a:gd fmla="val 64977" name="adj4"/>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1800" u="none" cap="none" strike="noStrike">
                <a:solidFill>
                  <a:srgbClr val="262626"/>
                </a:solidFill>
                <a:latin typeface="Raleway"/>
                <a:ea typeface="Raleway"/>
                <a:cs typeface="Raleway"/>
                <a:sym typeface="Raleway"/>
              </a:rPr>
              <a:t>UIPs</a:t>
            </a:r>
            <a:endParaRPr b="0" i="0" sz="1400" u="none" cap="none" strike="noStrike">
              <a:solidFill>
                <a:schemeClr val="lt1"/>
              </a:solidFill>
              <a:latin typeface="Arial"/>
              <a:ea typeface="Arial"/>
              <a:cs typeface="Arial"/>
              <a:sym typeface="Arial"/>
            </a:endParaRPr>
          </a:p>
        </p:txBody>
      </p:sp>
      <p:grpSp>
        <p:nvGrpSpPr>
          <p:cNvPr id="1147" name="Google Shape;1147;p64"/>
          <p:cNvGrpSpPr/>
          <p:nvPr/>
        </p:nvGrpSpPr>
        <p:grpSpPr>
          <a:xfrm>
            <a:off x="2296948" y="2799097"/>
            <a:ext cx="4782806" cy="1919677"/>
            <a:chOff x="3592348" y="1966687"/>
            <a:chExt cx="4782806" cy="1919677"/>
          </a:xfrm>
        </p:grpSpPr>
        <p:sp>
          <p:nvSpPr>
            <p:cNvPr id="1148" name="Google Shape;1148;p64"/>
            <p:cNvSpPr/>
            <p:nvPr/>
          </p:nvSpPr>
          <p:spPr>
            <a:xfrm>
              <a:off x="5955200" y="2253936"/>
              <a:ext cx="613103" cy="350345"/>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49" name="Google Shape;1149;p64"/>
            <p:cNvSpPr/>
            <p:nvPr/>
          </p:nvSpPr>
          <p:spPr>
            <a:xfrm>
              <a:off x="3800577" y="3022477"/>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50" name="Google Shape;1150;p64"/>
            <p:cNvSpPr/>
            <p:nvPr/>
          </p:nvSpPr>
          <p:spPr>
            <a:xfrm>
              <a:off x="3800578" y="2253936"/>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51" name="Google Shape;1151;p64"/>
            <p:cNvSpPr/>
            <p:nvPr/>
          </p:nvSpPr>
          <p:spPr>
            <a:xfrm>
              <a:off x="4919930" y="3501656"/>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52" name="Google Shape;1152;p64"/>
            <p:cNvSpPr/>
            <p:nvPr/>
          </p:nvSpPr>
          <p:spPr>
            <a:xfrm>
              <a:off x="4919930" y="2604281"/>
              <a:ext cx="613103" cy="350345"/>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53" name="Google Shape;1153;p64"/>
            <p:cNvSpPr/>
            <p:nvPr/>
          </p:nvSpPr>
          <p:spPr>
            <a:xfrm>
              <a:off x="5955200" y="3019617"/>
              <a:ext cx="613103" cy="350345"/>
            </a:xfrm>
            <a:prstGeom prst="ellipse">
              <a:avLst/>
            </a:prstGeom>
            <a:blipFill rotWithShape="1">
              <a:blip r:embed="rId8">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54" name="Google Shape;1154;p64"/>
            <p:cNvSpPr/>
            <p:nvPr/>
          </p:nvSpPr>
          <p:spPr>
            <a:xfrm>
              <a:off x="6969448" y="3501656"/>
              <a:ext cx="613103" cy="350345"/>
            </a:xfrm>
            <a:prstGeom prst="ellipse">
              <a:avLst/>
            </a:prstGeom>
            <a:blipFill rotWithShape="1">
              <a:blip r:embed="rId9">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55" name="Google Shape;1155;p64"/>
            <p:cNvSpPr/>
            <p:nvPr/>
          </p:nvSpPr>
          <p:spPr>
            <a:xfrm>
              <a:off x="6969448" y="2604281"/>
              <a:ext cx="613103" cy="350345"/>
            </a:xfrm>
            <a:prstGeom prst="ellipse">
              <a:avLst/>
            </a:prstGeom>
            <a:blipFill rotWithShape="1">
              <a:blip r:embed="rId10">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56" name="Google Shape;1156;p64"/>
            <p:cNvSpPr/>
            <p:nvPr/>
          </p:nvSpPr>
          <p:spPr>
            <a:xfrm>
              <a:off x="7762051" y="3019616"/>
              <a:ext cx="613103" cy="350345"/>
            </a:xfrm>
            <a:prstGeom prst="ellipse">
              <a:avLst/>
            </a:prstGeom>
            <a:blipFill rotWithShape="1">
              <a:blip r:embed="rId11">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157" name="Google Shape;1157;p64"/>
            <p:cNvCxnSpPr>
              <a:stCxn id="1149" idx="6"/>
              <a:endCxn id="1151" idx="1"/>
            </p:cNvCxnSpPr>
            <p:nvPr/>
          </p:nvCxnSpPr>
          <p:spPr>
            <a:xfrm>
              <a:off x="4413680" y="3197649"/>
              <a:ext cx="596100" cy="355200"/>
            </a:xfrm>
            <a:prstGeom prst="straightConnector1">
              <a:avLst/>
            </a:prstGeom>
            <a:noFill/>
            <a:ln cap="flat" cmpd="sng" w="19050">
              <a:solidFill>
                <a:srgbClr val="3F3F3F"/>
              </a:solidFill>
              <a:prstDash val="solid"/>
              <a:round/>
              <a:headEnd len="sm" w="sm" type="none"/>
              <a:tailEnd len="med" w="med" type="triangle"/>
            </a:ln>
          </p:spPr>
        </p:cxnSp>
        <p:cxnSp>
          <p:nvCxnSpPr>
            <p:cNvPr id="1158" name="Google Shape;1158;p64"/>
            <p:cNvCxnSpPr>
              <a:stCxn id="1150" idx="6"/>
              <a:endCxn id="1152" idx="1"/>
            </p:cNvCxnSpPr>
            <p:nvPr/>
          </p:nvCxnSpPr>
          <p:spPr>
            <a:xfrm>
              <a:off x="4413681" y="2429109"/>
              <a:ext cx="596100" cy="226500"/>
            </a:xfrm>
            <a:prstGeom prst="straightConnector1">
              <a:avLst/>
            </a:prstGeom>
            <a:noFill/>
            <a:ln cap="flat" cmpd="sng" w="19050">
              <a:solidFill>
                <a:srgbClr val="EF8D8D"/>
              </a:solidFill>
              <a:prstDash val="solid"/>
              <a:round/>
              <a:headEnd len="sm" w="sm" type="none"/>
              <a:tailEnd len="med" w="med" type="triangle"/>
            </a:ln>
          </p:spPr>
        </p:cxnSp>
        <p:cxnSp>
          <p:nvCxnSpPr>
            <p:cNvPr id="1159" name="Google Shape;1159;p64"/>
            <p:cNvCxnSpPr>
              <a:stCxn id="1149" idx="6"/>
              <a:endCxn id="1152" idx="3"/>
            </p:cNvCxnSpPr>
            <p:nvPr/>
          </p:nvCxnSpPr>
          <p:spPr>
            <a:xfrm flipH="1" rot="10800000">
              <a:off x="4413680" y="2903350"/>
              <a:ext cx="596100" cy="294300"/>
            </a:xfrm>
            <a:prstGeom prst="straightConnector1">
              <a:avLst/>
            </a:prstGeom>
            <a:noFill/>
            <a:ln cap="flat" cmpd="sng" w="19050">
              <a:solidFill>
                <a:srgbClr val="3F3F3F"/>
              </a:solidFill>
              <a:prstDash val="solid"/>
              <a:round/>
              <a:headEnd len="sm" w="sm" type="none"/>
              <a:tailEnd len="med" w="med" type="triangle"/>
            </a:ln>
          </p:spPr>
        </p:cxnSp>
        <p:cxnSp>
          <p:nvCxnSpPr>
            <p:cNvPr id="1160" name="Google Shape;1160;p64"/>
            <p:cNvCxnSpPr>
              <a:stCxn id="1151" idx="6"/>
              <a:endCxn id="1153" idx="3"/>
            </p:cNvCxnSpPr>
            <p:nvPr/>
          </p:nvCxnSpPr>
          <p:spPr>
            <a:xfrm flipH="1" rot="10800000">
              <a:off x="5533033" y="3318629"/>
              <a:ext cx="512100" cy="358200"/>
            </a:xfrm>
            <a:prstGeom prst="straightConnector1">
              <a:avLst/>
            </a:prstGeom>
            <a:noFill/>
            <a:ln cap="flat" cmpd="sng" w="19050">
              <a:solidFill>
                <a:srgbClr val="3F3F3F"/>
              </a:solidFill>
              <a:prstDash val="solid"/>
              <a:round/>
              <a:headEnd len="sm" w="sm" type="none"/>
              <a:tailEnd len="med" w="med" type="triangle"/>
            </a:ln>
          </p:spPr>
        </p:cxnSp>
        <p:cxnSp>
          <p:nvCxnSpPr>
            <p:cNvPr id="1161" name="Google Shape;1161;p64"/>
            <p:cNvCxnSpPr>
              <a:stCxn id="1152" idx="6"/>
              <a:endCxn id="1153" idx="1"/>
            </p:cNvCxnSpPr>
            <p:nvPr/>
          </p:nvCxnSpPr>
          <p:spPr>
            <a:xfrm>
              <a:off x="5533033" y="2779454"/>
              <a:ext cx="512100" cy="291600"/>
            </a:xfrm>
            <a:prstGeom prst="straightConnector1">
              <a:avLst/>
            </a:prstGeom>
            <a:noFill/>
            <a:ln cap="flat" cmpd="sng" w="19050">
              <a:solidFill>
                <a:srgbClr val="EF8D8D"/>
              </a:solidFill>
              <a:prstDash val="solid"/>
              <a:round/>
              <a:headEnd len="sm" w="sm" type="none"/>
              <a:tailEnd len="med" w="med" type="triangle"/>
            </a:ln>
          </p:spPr>
        </p:cxnSp>
        <p:cxnSp>
          <p:nvCxnSpPr>
            <p:cNvPr id="1162" name="Google Shape;1162;p64"/>
            <p:cNvCxnSpPr>
              <a:stCxn id="1148" idx="6"/>
              <a:endCxn id="1155" idx="1"/>
            </p:cNvCxnSpPr>
            <p:nvPr/>
          </p:nvCxnSpPr>
          <p:spPr>
            <a:xfrm>
              <a:off x="6568303" y="2429109"/>
              <a:ext cx="490800" cy="226500"/>
            </a:xfrm>
            <a:prstGeom prst="straightConnector1">
              <a:avLst/>
            </a:prstGeom>
            <a:noFill/>
            <a:ln cap="flat" cmpd="sng" w="19050">
              <a:solidFill>
                <a:srgbClr val="3F3F3F"/>
              </a:solidFill>
              <a:prstDash val="solid"/>
              <a:round/>
              <a:headEnd len="sm" w="sm" type="none"/>
              <a:tailEnd len="med" w="med" type="triangle"/>
            </a:ln>
          </p:spPr>
        </p:cxnSp>
        <p:cxnSp>
          <p:nvCxnSpPr>
            <p:cNvPr id="1163" name="Google Shape;1163;p64"/>
            <p:cNvCxnSpPr>
              <a:stCxn id="1153" idx="6"/>
              <a:endCxn id="1155" idx="3"/>
            </p:cNvCxnSpPr>
            <p:nvPr/>
          </p:nvCxnSpPr>
          <p:spPr>
            <a:xfrm flipH="1" rot="10800000">
              <a:off x="6568303" y="2903190"/>
              <a:ext cx="490800" cy="291600"/>
            </a:xfrm>
            <a:prstGeom prst="straightConnector1">
              <a:avLst/>
            </a:prstGeom>
            <a:noFill/>
            <a:ln cap="flat" cmpd="sng" w="19050">
              <a:solidFill>
                <a:srgbClr val="EF8D8D"/>
              </a:solidFill>
              <a:prstDash val="solid"/>
              <a:round/>
              <a:headEnd len="sm" w="sm" type="none"/>
              <a:tailEnd len="med" w="med" type="triangle"/>
            </a:ln>
          </p:spPr>
        </p:cxnSp>
        <p:cxnSp>
          <p:nvCxnSpPr>
            <p:cNvPr id="1164" name="Google Shape;1164;p64"/>
            <p:cNvCxnSpPr>
              <a:stCxn id="1153" idx="6"/>
              <a:endCxn id="1154" idx="1"/>
            </p:cNvCxnSpPr>
            <p:nvPr/>
          </p:nvCxnSpPr>
          <p:spPr>
            <a:xfrm>
              <a:off x="6568303" y="3194790"/>
              <a:ext cx="490800" cy="358200"/>
            </a:xfrm>
            <a:prstGeom prst="straightConnector1">
              <a:avLst/>
            </a:prstGeom>
            <a:noFill/>
            <a:ln cap="flat" cmpd="sng" w="19050">
              <a:solidFill>
                <a:srgbClr val="EF8D8D"/>
              </a:solidFill>
              <a:prstDash val="solid"/>
              <a:round/>
              <a:headEnd len="sm" w="sm" type="none"/>
              <a:tailEnd len="med" w="med" type="triangle"/>
            </a:ln>
          </p:spPr>
        </p:cxnSp>
        <p:cxnSp>
          <p:nvCxnSpPr>
            <p:cNvPr id="1165" name="Google Shape;1165;p64"/>
            <p:cNvCxnSpPr>
              <a:stCxn id="1155" idx="6"/>
              <a:endCxn id="1156" idx="0"/>
            </p:cNvCxnSpPr>
            <p:nvPr/>
          </p:nvCxnSpPr>
          <p:spPr>
            <a:xfrm>
              <a:off x="7582551" y="2779454"/>
              <a:ext cx="486000" cy="240300"/>
            </a:xfrm>
            <a:prstGeom prst="straightConnector1">
              <a:avLst/>
            </a:prstGeom>
            <a:noFill/>
            <a:ln cap="flat" cmpd="sng" w="19050">
              <a:solidFill>
                <a:srgbClr val="EF8D8D"/>
              </a:solidFill>
              <a:prstDash val="solid"/>
              <a:round/>
              <a:headEnd len="sm" w="sm" type="none"/>
              <a:tailEnd len="med" w="med" type="triangle"/>
            </a:ln>
          </p:spPr>
        </p:cxnSp>
        <p:cxnSp>
          <p:nvCxnSpPr>
            <p:cNvPr id="1166" name="Google Shape;1166;p64"/>
            <p:cNvCxnSpPr>
              <a:stCxn id="1154" idx="6"/>
              <a:endCxn id="1156" idx="4"/>
            </p:cNvCxnSpPr>
            <p:nvPr/>
          </p:nvCxnSpPr>
          <p:spPr>
            <a:xfrm flipH="1" rot="10800000">
              <a:off x="7582551" y="3369929"/>
              <a:ext cx="486000" cy="306900"/>
            </a:xfrm>
            <a:prstGeom prst="straightConnector1">
              <a:avLst/>
            </a:prstGeom>
            <a:noFill/>
            <a:ln cap="flat" cmpd="sng" w="19050">
              <a:solidFill>
                <a:srgbClr val="EF8D8D"/>
              </a:solidFill>
              <a:prstDash val="solid"/>
              <a:round/>
              <a:headEnd len="sm" w="sm" type="none"/>
              <a:tailEnd len="med" w="med" type="triangle"/>
            </a:ln>
          </p:spPr>
        </p:cxnSp>
        <p:sp>
          <p:nvSpPr>
            <p:cNvPr id="1167" name="Google Shape;1167;p64"/>
            <p:cNvSpPr txBox="1"/>
            <p:nvPr/>
          </p:nvSpPr>
          <p:spPr>
            <a:xfrm>
              <a:off x="4461202" y="2723373"/>
              <a:ext cx="399393" cy="338554"/>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68" name="Google Shape;1168;p64"/>
            <p:cNvSpPr txBox="1"/>
            <p:nvPr/>
          </p:nvSpPr>
          <p:spPr>
            <a:xfrm>
              <a:off x="4467109" y="3271397"/>
              <a:ext cx="399393" cy="338554"/>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69" name="Google Shape;1169;p64"/>
            <p:cNvSpPr txBox="1"/>
            <p:nvPr/>
          </p:nvSpPr>
          <p:spPr>
            <a:xfrm>
              <a:off x="5608142" y="2610176"/>
              <a:ext cx="399393" cy="338554"/>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70" name="Google Shape;1170;p64"/>
            <p:cNvSpPr txBox="1"/>
            <p:nvPr/>
          </p:nvSpPr>
          <p:spPr>
            <a:xfrm>
              <a:off x="6548106" y="2732370"/>
              <a:ext cx="399393" cy="338554"/>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71" name="Google Shape;1171;p64"/>
            <p:cNvSpPr txBox="1"/>
            <p:nvPr/>
          </p:nvSpPr>
          <p:spPr>
            <a:xfrm>
              <a:off x="5648650" y="3399048"/>
              <a:ext cx="399393" cy="338554"/>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72" name="Google Shape;1172;p64"/>
            <p:cNvSpPr txBox="1"/>
            <p:nvPr/>
          </p:nvSpPr>
          <p:spPr>
            <a:xfrm>
              <a:off x="4499274" y="2191971"/>
              <a:ext cx="399393" cy="338554"/>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73" name="Google Shape;1173;p64"/>
            <p:cNvSpPr txBox="1"/>
            <p:nvPr/>
          </p:nvSpPr>
          <p:spPr>
            <a:xfrm>
              <a:off x="6565247" y="3273244"/>
              <a:ext cx="399393" cy="338554"/>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74" name="Google Shape;1174;p64"/>
            <p:cNvSpPr txBox="1"/>
            <p:nvPr/>
          </p:nvSpPr>
          <p:spPr>
            <a:xfrm>
              <a:off x="6630264" y="2240383"/>
              <a:ext cx="399393" cy="338554"/>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75" name="Google Shape;1175;p64"/>
            <p:cNvSpPr txBox="1"/>
            <p:nvPr/>
          </p:nvSpPr>
          <p:spPr>
            <a:xfrm>
              <a:off x="7619121" y="2578937"/>
              <a:ext cx="399393" cy="338554"/>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76" name="Google Shape;1176;p64"/>
            <p:cNvSpPr txBox="1"/>
            <p:nvPr/>
          </p:nvSpPr>
          <p:spPr>
            <a:xfrm>
              <a:off x="7655041" y="3472086"/>
              <a:ext cx="399393" cy="338554"/>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177" name="Google Shape;1177;p64"/>
            <p:cNvCxnSpPr>
              <a:stCxn id="1148" idx="7"/>
              <a:endCxn id="1156" idx="0"/>
            </p:cNvCxnSpPr>
            <p:nvPr/>
          </p:nvCxnSpPr>
          <p:spPr>
            <a:xfrm flipH="1" rot="-5400000">
              <a:off x="6916366" y="1867393"/>
              <a:ext cx="714300" cy="1590000"/>
            </a:xfrm>
            <a:prstGeom prst="curvedConnector3">
              <a:avLst>
                <a:gd fmla="val -9107" name="adj1"/>
              </a:avLst>
            </a:prstGeom>
            <a:noFill/>
            <a:ln cap="flat" cmpd="sng" w="19050">
              <a:solidFill>
                <a:srgbClr val="3F3F3F"/>
              </a:solidFill>
              <a:prstDash val="solid"/>
              <a:round/>
              <a:headEnd len="sm" w="sm" type="none"/>
              <a:tailEnd len="med" w="med" type="triangle"/>
            </a:ln>
          </p:spPr>
        </p:cxnSp>
        <p:sp>
          <p:nvSpPr>
            <p:cNvPr id="1178" name="Google Shape;1178;p64"/>
            <p:cNvSpPr txBox="1"/>
            <p:nvPr/>
          </p:nvSpPr>
          <p:spPr>
            <a:xfrm>
              <a:off x="7353275" y="1966687"/>
              <a:ext cx="399393" cy="338554"/>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79" name="Google Shape;1179;p64"/>
            <p:cNvSpPr/>
            <p:nvPr/>
          </p:nvSpPr>
          <p:spPr>
            <a:xfrm>
              <a:off x="3592348" y="3536019"/>
              <a:ext cx="613103" cy="350345"/>
            </a:xfrm>
            <a:prstGeom prst="ellipse">
              <a:avLst/>
            </a:prstGeom>
            <a:blipFill rotWithShape="1">
              <a:blip r:embed="rId2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180" name="Google Shape;1180;p64"/>
            <p:cNvCxnSpPr>
              <a:stCxn id="1179" idx="6"/>
              <a:endCxn id="1151" idx="3"/>
            </p:cNvCxnSpPr>
            <p:nvPr/>
          </p:nvCxnSpPr>
          <p:spPr>
            <a:xfrm>
              <a:off x="4205451" y="3711192"/>
              <a:ext cx="804300" cy="89400"/>
            </a:xfrm>
            <a:prstGeom prst="straightConnector1">
              <a:avLst/>
            </a:prstGeom>
            <a:noFill/>
            <a:ln cap="flat" cmpd="sng" w="19050">
              <a:solidFill>
                <a:srgbClr val="3F3F3F"/>
              </a:solidFill>
              <a:prstDash val="solid"/>
              <a:round/>
              <a:headEnd len="sm" w="sm" type="none"/>
              <a:tailEnd len="med" w="med" type="triangle"/>
            </a:ln>
          </p:spPr>
        </p:cxnSp>
        <p:sp>
          <p:nvSpPr>
            <p:cNvPr id="1181" name="Google Shape;1181;p64"/>
            <p:cNvSpPr txBox="1"/>
            <p:nvPr/>
          </p:nvSpPr>
          <p:spPr>
            <a:xfrm>
              <a:off x="4194922" y="3409790"/>
              <a:ext cx="399393" cy="338554"/>
            </a:xfrm>
            <a:prstGeom prst="rect">
              <a:avLst/>
            </a:prstGeom>
            <a:blipFill rotWithShape="1">
              <a:blip r:embed="rId2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65"/>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The 1-UIP Scheme</a:t>
            </a:r>
            <a:endParaRPr sz="3600">
              <a:solidFill>
                <a:srgbClr val="FFB600"/>
              </a:solidFill>
            </a:endParaRPr>
          </a:p>
        </p:txBody>
      </p:sp>
      <p:sp>
        <p:nvSpPr>
          <p:cNvPr id="1187" name="Google Shape;1187;p65"/>
          <p:cNvSpPr txBox="1"/>
          <p:nvPr>
            <p:ph idx="1" type="body"/>
          </p:nvPr>
        </p:nvSpPr>
        <p:spPr>
          <a:xfrm>
            <a:off x="922000" y="1182242"/>
            <a:ext cx="6210600" cy="2994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480"/>
              </a:spcBef>
              <a:spcAft>
                <a:spcPts val="0"/>
              </a:spcAft>
              <a:buSzPts val="1800"/>
              <a:buChar char="●"/>
            </a:pPr>
            <a:r>
              <a:rPr lang="en">
                <a:solidFill>
                  <a:schemeClr val="dk2"/>
                </a:solidFill>
                <a:latin typeface="Raleway"/>
                <a:ea typeface="Raleway"/>
                <a:cs typeface="Raleway"/>
                <a:sym typeface="Raleway"/>
              </a:rPr>
              <a:t>The </a:t>
            </a:r>
            <a:r>
              <a:rPr b="1" lang="en">
                <a:solidFill>
                  <a:schemeClr val="dk2"/>
                </a:solidFill>
                <a:latin typeface="Raleway"/>
                <a:ea typeface="Raleway"/>
                <a:cs typeface="Raleway"/>
                <a:sym typeface="Raleway"/>
              </a:rPr>
              <a:t>“first” UIP</a:t>
            </a:r>
            <a:r>
              <a:rPr lang="en">
                <a:solidFill>
                  <a:schemeClr val="dk2"/>
                </a:solidFill>
                <a:latin typeface="Raleway"/>
                <a:ea typeface="Raleway"/>
                <a:cs typeface="Raleway"/>
                <a:sym typeface="Raleway"/>
              </a:rPr>
              <a:t> is the closest UIP to the conflict node </a:t>
            </a:r>
            <a:endParaRPr/>
          </a:p>
          <a:p>
            <a:pPr indent="-342900" lvl="1" marL="914400" rtl="0" algn="l">
              <a:lnSpc>
                <a:spcPct val="100000"/>
              </a:lnSpc>
              <a:spcBef>
                <a:spcPts val="480"/>
              </a:spcBef>
              <a:spcAft>
                <a:spcPts val="0"/>
              </a:spcAft>
              <a:buSzPts val="1800"/>
              <a:buChar char="○"/>
            </a:pPr>
            <a:r>
              <a:rPr lang="en">
                <a:solidFill>
                  <a:schemeClr val="dk2"/>
                </a:solidFill>
                <a:latin typeface="Raleway"/>
                <a:ea typeface="Raleway"/>
                <a:cs typeface="Raleway"/>
                <a:sym typeface="Raleway"/>
              </a:rPr>
              <a:t>i.e., the “rightmost”</a:t>
            </a:r>
            <a:endParaRPr/>
          </a:p>
          <a:p>
            <a:pPr indent="-342900" lvl="0" marL="457200" rtl="0" algn="l">
              <a:lnSpc>
                <a:spcPct val="100000"/>
              </a:lnSpc>
              <a:spcBef>
                <a:spcPts val="480"/>
              </a:spcBef>
              <a:spcAft>
                <a:spcPts val="0"/>
              </a:spcAft>
              <a:buSzPts val="1800"/>
              <a:buChar char="●"/>
            </a:pPr>
            <a:r>
              <a:rPr lang="en">
                <a:solidFill>
                  <a:schemeClr val="dk2"/>
                </a:solidFill>
                <a:latin typeface="Raleway"/>
                <a:ea typeface="Raleway"/>
                <a:cs typeface="Raleway"/>
                <a:sym typeface="Raleway"/>
              </a:rPr>
              <a:t>When we reach a conflict, cut after the first UIP</a:t>
            </a:r>
            <a:endParaRPr/>
          </a:p>
        </p:txBody>
      </p:sp>
      <p:sp>
        <p:nvSpPr>
          <p:cNvPr id="1188" name="Google Shape;1188;p65"/>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189" name="Google Shape;1189;p65"/>
          <p:cNvGrpSpPr/>
          <p:nvPr/>
        </p:nvGrpSpPr>
        <p:grpSpPr>
          <a:xfrm>
            <a:off x="8078089" y="287509"/>
            <a:ext cx="750970" cy="806615"/>
            <a:chOff x="611175" y="2326900"/>
            <a:chExt cx="362700" cy="389575"/>
          </a:xfrm>
        </p:grpSpPr>
        <p:sp>
          <p:nvSpPr>
            <p:cNvPr id="1190" name="Google Shape;1190;p65"/>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65"/>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65"/>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65"/>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4" name="Google Shape;1194;p65"/>
          <p:cNvSpPr/>
          <p:nvPr/>
        </p:nvSpPr>
        <p:spPr>
          <a:xfrm>
            <a:off x="4708222" y="4292813"/>
            <a:ext cx="840610" cy="432850"/>
          </a:xfrm>
          <a:prstGeom prst="upArrowCallout">
            <a:avLst>
              <a:gd fmla="val 18914" name="adj1"/>
              <a:gd fmla="val 25000" name="adj2"/>
              <a:gd fmla="val 22183" name="adj3"/>
              <a:gd fmla="val 54414" name="adj4"/>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1200" u="none" cap="none" strike="noStrike">
                <a:solidFill>
                  <a:srgbClr val="262626"/>
                </a:solidFill>
                <a:latin typeface="Raleway"/>
                <a:ea typeface="Raleway"/>
                <a:cs typeface="Raleway"/>
                <a:sym typeface="Raleway"/>
              </a:rPr>
              <a:t>First UIP</a:t>
            </a:r>
            <a:endParaRPr b="0" i="0" sz="1200" u="none" cap="none" strike="noStrike">
              <a:solidFill>
                <a:schemeClr val="lt1"/>
              </a:solidFill>
              <a:latin typeface="Arial"/>
              <a:ea typeface="Arial"/>
              <a:cs typeface="Arial"/>
              <a:sym typeface="Arial"/>
            </a:endParaRPr>
          </a:p>
        </p:txBody>
      </p:sp>
      <p:grpSp>
        <p:nvGrpSpPr>
          <p:cNvPr id="1195" name="Google Shape;1195;p65"/>
          <p:cNvGrpSpPr/>
          <p:nvPr/>
        </p:nvGrpSpPr>
        <p:grpSpPr>
          <a:xfrm>
            <a:off x="2296948" y="2841126"/>
            <a:ext cx="4782806" cy="1877648"/>
            <a:chOff x="3592348" y="2008716"/>
            <a:chExt cx="4782806" cy="1877648"/>
          </a:xfrm>
        </p:grpSpPr>
        <p:sp>
          <p:nvSpPr>
            <p:cNvPr id="1196" name="Google Shape;1196;p65"/>
            <p:cNvSpPr/>
            <p:nvPr/>
          </p:nvSpPr>
          <p:spPr>
            <a:xfrm>
              <a:off x="5955200" y="2253936"/>
              <a:ext cx="613103" cy="350345"/>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97" name="Google Shape;1197;p65"/>
            <p:cNvSpPr/>
            <p:nvPr/>
          </p:nvSpPr>
          <p:spPr>
            <a:xfrm>
              <a:off x="3800577" y="3022477"/>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98" name="Google Shape;1198;p65"/>
            <p:cNvSpPr/>
            <p:nvPr/>
          </p:nvSpPr>
          <p:spPr>
            <a:xfrm>
              <a:off x="3800578" y="2253936"/>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199" name="Google Shape;1199;p65"/>
            <p:cNvSpPr/>
            <p:nvPr/>
          </p:nvSpPr>
          <p:spPr>
            <a:xfrm>
              <a:off x="4919930" y="3501656"/>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00" name="Google Shape;1200;p65"/>
            <p:cNvSpPr/>
            <p:nvPr/>
          </p:nvSpPr>
          <p:spPr>
            <a:xfrm>
              <a:off x="4919930" y="2604281"/>
              <a:ext cx="613103" cy="350345"/>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01" name="Google Shape;1201;p65"/>
            <p:cNvSpPr/>
            <p:nvPr/>
          </p:nvSpPr>
          <p:spPr>
            <a:xfrm>
              <a:off x="5955200" y="3019617"/>
              <a:ext cx="613103" cy="350345"/>
            </a:xfrm>
            <a:prstGeom prst="ellipse">
              <a:avLst/>
            </a:prstGeom>
            <a:blipFill rotWithShape="1">
              <a:blip r:embed="rId8">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02" name="Google Shape;1202;p65"/>
            <p:cNvSpPr/>
            <p:nvPr/>
          </p:nvSpPr>
          <p:spPr>
            <a:xfrm>
              <a:off x="6969448" y="3501656"/>
              <a:ext cx="613103" cy="350345"/>
            </a:xfrm>
            <a:prstGeom prst="ellipse">
              <a:avLst/>
            </a:prstGeom>
            <a:blipFill rotWithShape="1">
              <a:blip r:embed="rId9">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03" name="Google Shape;1203;p65"/>
            <p:cNvSpPr/>
            <p:nvPr/>
          </p:nvSpPr>
          <p:spPr>
            <a:xfrm>
              <a:off x="6969448" y="2604281"/>
              <a:ext cx="613103" cy="350345"/>
            </a:xfrm>
            <a:prstGeom prst="ellipse">
              <a:avLst/>
            </a:prstGeom>
            <a:blipFill rotWithShape="1">
              <a:blip r:embed="rId10">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04" name="Google Shape;1204;p65"/>
            <p:cNvSpPr/>
            <p:nvPr/>
          </p:nvSpPr>
          <p:spPr>
            <a:xfrm>
              <a:off x="7762051" y="3019616"/>
              <a:ext cx="613103" cy="350345"/>
            </a:xfrm>
            <a:prstGeom prst="ellipse">
              <a:avLst/>
            </a:prstGeom>
            <a:blipFill rotWithShape="1">
              <a:blip r:embed="rId11">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205" name="Google Shape;1205;p65"/>
            <p:cNvCxnSpPr>
              <a:stCxn id="1197" idx="6"/>
              <a:endCxn id="1199" idx="1"/>
            </p:cNvCxnSpPr>
            <p:nvPr/>
          </p:nvCxnSpPr>
          <p:spPr>
            <a:xfrm>
              <a:off x="4413680" y="3197649"/>
              <a:ext cx="596100" cy="355200"/>
            </a:xfrm>
            <a:prstGeom prst="straightConnector1">
              <a:avLst/>
            </a:prstGeom>
            <a:noFill/>
            <a:ln cap="flat" cmpd="sng" w="19050">
              <a:solidFill>
                <a:srgbClr val="3F3F3F"/>
              </a:solidFill>
              <a:prstDash val="solid"/>
              <a:round/>
              <a:headEnd len="sm" w="sm" type="none"/>
              <a:tailEnd len="med" w="med" type="triangle"/>
            </a:ln>
          </p:spPr>
        </p:cxnSp>
        <p:cxnSp>
          <p:nvCxnSpPr>
            <p:cNvPr id="1206" name="Google Shape;1206;p65"/>
            <p:cNvCxnSpPr>
              <a:stCxn id="1198" idx="6"/>
              <a:endCxn id="1200" idx="1"/>
            </p:cNvCxnSpPr>
            <p:nvPr/>
          </p:nvCxnSpPr>
          <p:spPr>
            <a:xfrm>
              <a:off x="4413681" y="2429109"/>
              <a:ext cx="596100" cy="226500"/>
            </a:xfrm>
            <a:prstGeom prst="straightConnector1">
              <a:avLst/>
            </a:prstGeom>
            <a:noFill/>
            <a:ln cap="flat" cmpd="sng" w="19050">
              <a:solidFill>
                <a:srgbClr val="EF8D8D"/>
              </a:solidFill>
              <a:prstDash val="solid"/>
              <a:round/>
              <a:headEnd len="sm" w="sm" type="none"/>
              <a:tailEnd len="med" w="med" type="triangle"/>
            </a:ln>
          </p:spPr>
        </p:cxnSp>
        <p:cxnSp>
          <p:nvCxnSpPr>
            <p:cNvPr id="1207" name="Google Shape;1207;p65"/>
            <p:cNvCxnSpPr>
              <a:stCxn id="1197" idx="6"/>
              <a:endCxn id="1200" idx="3"/>
            </p:cNvCxnSpPr>
            <p:nvPr/>
          </p:nvCxnSpPr>
          <p:spPr>
            <a:xfrm flipH="1" rot="10800000">
              <a:off x="4413680" y="2903350"/>
              <a:ext cx="596100" cy="294300"/>
            </a:xfrm>
            <a:prstGeom prst="straightConnector1">
              <a:avLst/>
            </a:prstGeom>
            <a:noFill/>
            <a:ln cap="flat" cmpd="sng" w="19050">
              <a:solidFill>
                <a:srgbClr val="3F3F3F"/>
              </a:solidFill>
              <a:prstDash val="solid"/>
              <a:round/>
              <a:headEnd len="sm" w="sm" type="none"/>
              <a:tailEnd len="med" w="med" type="triangle"/>
            </a:ln>
          </p:spPr>
        </p:cxnSp>
        <p:cxnSp>
          <p:nvCxnSpPr>
            <p:cNvPr id="1208" name="Google Shape;1208;p65"/>
            <p:cNvCxnSpPr>
              <a:stCxn id="1199" idx="6"/>
              <a:endCxn id="1201" idx="3"/>
            </p:cNvCxnSpPr>
            <p:nvPr/>
          </p:nvCxnSpPr>
          <p:spPr>
            <a:xfrm flipH="1" rot="10800000">
              <a:off x="5533033" y="3318629"/>
              <a:ext cx="512100" cy="358200"/>
            </a:xfrm>
            <a:prstGeom prst="straightConnector1">
              <a:avLst/>
            </a:prstGeom>
            <a:noFill/>
            <a:ln cap="flat" cmpd="sng" w="19050">
              <a:solidFill>
                <a:srgbClr val="3F3F3F"/>
              </a:solidFill>
              <a:prstDash val="solid"/>
              <a:round/>
              <a:headEnd len="sm" w="sm" type="none"/>
              <a:tailEnd len="med" w="med" type="triangle"/>
            </a:ln>
          </p:spPr>
        </p:cxnSp>
        <p:cxnSp>
          <p:nvCxnSpPr>
            <p:cNvPr id="1209" name="Google Shape;1209;p65"/>
            <p:cNvCxnSpPr>
              <a:stCxn id="1200" idx="6"/>
              <a:endCxn id="1201" idx="1"/>
            </p:cNvCxnSpPr>
            <p:nvPr/>
          </p:nvCxnSpPr>
          <p:spPr>
            <a:xfrm>
              <a:off x="5533033" y="2779454"/>
              <a:ext cx="512100" cy="291600"/>
            </a:xfrm>
            <a:prstGeom prst="straightConnector1">
              <a:avLst/>
            </a:prstGeom>
            <a:noFill/>
            <a:ln cap="flat" cmpd="sng" w="19050">
              <a:solidFill>
                <a:srgbClr val="EF8D8D"/>
              </a:solidFill>
              <a:prstDash val="solid"/>
              <a:round/>
              <a:headEnd len="sm" w="sm" type="none"/>
              <a:tailEnd len="med" w="med" type="triangle"/>
            </a:ln>
          </p:spPr>
        </p:cxnSp>
        <p:cxnSp>
          <p:nvCxnSpPr>
            <p:cNvPr id="1210" name="Google Shape;1210;p65"/>
            <p:cNvCxnSpPr>
              <a:stCxn id="1196" idx="6"/>
              <a:endCxn id="1203" idx="1"/>
            </p:cNvCxnSpPr>
            <p:nvPr/>
          </p:nvCxnSpPr>
          <p:spPr>
            <a:xfrm>
              <a:off x="6568303" y="2429109"/>
              <a:ext cx="490800" cy="226500"/>
            </a:xfrm>
            <a:prstGeom prst="straightConnector1">
              <a:avLst/>
            </a:prstGeom>
            <a:noFill/>
            <a:ln cap="flat" cmpd="sng" w="19050">
              <a:solidFill>
                <a:srgbClr val="3F3F3F"/>
              </a:solidFill>
              <a:prstDash val="solid"/>
              <a:round/>
              <a:headEnd len="sm" w="sm" type="none"/>
              <a:tailEnd len="med" w="med" type="triangle"/>
            </a:ln>
          </p:spPr>
        </p:cxnSp>
        <p:cxnSp>
          <p:nvCxnSpPr>
            <p:cNvPr id="1211" name="Google Shape;1211;p65"/>
            <p:cNvCxnSpPr>
              <a:stCxn id="1201" idx="6"/>
              <a:endCxn id="1203" idx="3"/>
            </p:cNvCxnSpPr>
            <p:nvPr/>
          </p:nvCxnSpPr>
          <p:spPr>
            <a:xfrm flipH="1" rot="10800000">
              <a:off x="6568303" y="2903190"/>
              <a:ext cx="490800" cy="291600"/>
            </a:xfrm>
            <a:prstGeom prst="straightConnector1">
              <a:avLst/>
            </a:prstGeom>
            <a:noFill/>
            <a:ln cap="flat" cmpd="sng" w="19050">
              <a:solidFill>
                <a:srgbClr val="EF8D8D"/>
              </a:solidFill>
              <a:prstDash val="solid"/>
              <a:round/>
              <a:headEnd len="sm" w="sm" type="none"/>
              <a:tailEnd len="med" w="med" type="triangle"/>
            </a:ln>
          </p:spPr>
        </p:cxnSp>
        <p:cxnSp>
          <p:nvCxnSpPr>
            <p:cNvPr id="1212" name="Google Shape;1212;p65"/>
            <p:cNvCxnSpPr>
              <a:stCxn id="1201" idx="6"/>
              <a:endCxn id="1202" idx="1"/>
            </p:cNvCxnSpPr>
            <p:nvPr/>
          </p:nvCxnSpPr>
          <p:spPr>
            <a:xfrm>
              <a:off x="6568303" y="3194790"/>
              <a:ext cx="490800" cy="358200"/>
            </a:xfrm>
            <a:prstGeom prst="straightConnector1">
              <a:avLst/>
            </a:prstGeom>
            <a:noFill/>
            <a:ln cap="flat" cmpd="sng" w="19050">
              <a:solidFill>
                <a:srgbClr val="EF8D8D"/>
              </a:solidFill>
              <a:prstDash val="solid"/>
              <a:round/>
              <a:headEnd len="sm" w="sm" type="none"/>
              <a:tailEnd len="med" w="med" type="triangle"/>
            </a:ln>
          </p:spPr>
        </p:cxnSp>
        <p:cxnSp>
          <p:nvCxnSpPr>
            <p:cNvPr id="1213" name="Google Shape;1213;p65"/>
            <p:cNvCxnSpPr>
              <a:stCxn id="1203" idx="6"/>
              <a:endCxn id="1204" idx="0"/>
            </p:cNvCxnSpPr>
            <p:nvPr/>
          </p:nvCxnSpPr>
          <p:spPr>
            <a:xfrm>
              <a:off x="7582551" y="2779454"/>
              <a:ext cx="486000" cy="240300"/>
            </a:xfrm>
            <a:prstGeom prst="straightConnector1">
              <a:avLst/>
            </a:prstGeom>
            <a:noFill/>
            <a:ln cap="flat" cmpd="sng" w="19050">
              <a:solidFill>
                <a:srgbClr val="EF8D8D"/>
              </a:solidFill>
              <a:prstDash val="solid"/>
              <a:round/>
              <a:headEnd len="sm" w="sm" type="none"/>
              <a:tailEnd len="med" w="med" type="triangle"/>
            </a:ln>
          </p:spPr>
        </p:cxnSp>
        <p:cxnSp>
          <p:nvCxnSpPr>
            <p:cNvPr id="1214" name="Google Shape;1214;p65"/>
            <p:cNvCxnSpPr>
              <a:stCxn id="1202" idx="6"/>
              <a:endCxn id="1204" idx="4"/>
            </p:cNvCxnSpPr>
            <p:nvPr/>
          </p:nvCxnSpPr>
          <p:spPr>
            <a:xfrm flipH="1" rot="10800000">
              <a:off x="7582551" y="3369929"/>
              <a:ext cx="486000" cy="306900"/>
            </a:xfrm>
            <a:prstGeom prst="straightConnector1">
              <a:avLst/>
            </a:prstGeom>
            <a:noFill/>
            <a:ln cap="flat" cmpd="sng" w="19050">
              <a:solidFill>
                <a:srgbClr val="EF8D8D"/>
              </a:solidFill>
              <a:prstDash val="solid"/>
              <a:round/>
              <a:headEnd len="sm" w="sm" type="none"/>
              <a:tailEnd len="med" w="med" type="triangle"/>
            </a:ln>
          </p:spPr>
        </p:cxnSp>
        <p:sp>
          <p:nvSpPr>
            <p:cNvPr id="1215" name="Google Shape;1215;p65"/>
            <p:cNvSpPr txBox="1"/>
            <p:nvPr/>
          </p:nvSpPr>
          <p:spPr>
            <a:xfrm>
              <a:off x="4461202" y="2723373"/>
              <a:ext cx="399393" cy="338554"/>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16" name="Google Shape;1216;p65"/>
            <p:cNvSpPr txBox="1"/>
            <p:nvPr/>
          </p:nvSpPr>
          <p:spPr>
            <a:xfrm>
              <a:off x="4467109" y="3271397"/>
              <a:ext cx="399393" cy="338554"/>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17" name="Google Shape;1217;p65"/>
            <p:cNvSpPr txBox="1"/>
            <p:nvPr/>
          </p:nvSpPr>
          <p:spPr>
            <a:xfrm>
              <a:off x="5608142" y="2610176"/>
              <a:ext cx="399393" cy="338554"/>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18" name="Google Shape;1218;p65"/>
            <p:cNvSpPr txBox="1"/>
            <p:nvPr/>
          </p:nvSpPr>
          <p:spPr>
            <a:xfrm>
              <a:off x="6548106" y="2732370"/>
              <a:ext cx="399393" cy="338554"/>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19" name="Google Shape;1219;p65"/>
            <p:cNvSpPr txBox="1"/>
            <p:nvPr/>
          </p:nvSpPr>
          <p:spPr>
            <a:xfrm>
              <a:off x="5648650" y="3399048"/>
              <a:ext cx="399393" cy="338554"/>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20" name="Google Shape;1220;p65"/>
            <p:cNvSpPr txBox="1"/>
            <p:nvPr/>
          </p:nvSpPr>
          <p:spPr>
            <a:xfrm>
              <a:off x="4499274" y="2191971"/>
              <a:ext cx="399393" cy="338554"/>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21" name="Google Shape;1221;p65"/>
            <p:cNvSpPr txBox="1"/>
            <p:nvPr/>
          </p:nvSpPr>
          <p:spPr>
            <a:xfrm>
              <a:off x="6565247" y="3273244"/>
              <a:ext cx="399393" cy="338554"/>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22" name="Google Shape;1222;p65"/>
            <p:cNvSpPr txBox="1"/>
            <p:nvPr/>
          </p:nvSpPr>
          <p:spPr>
            <a:xfrm>
              <a:off x="6630264" y="2240383"/>
              <a:ext cx="399393" cy="338554"/>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23" name="Google Shape;1223;p65"/>
            <p:cNvSpPr txBox="1"/>
            <p:nvPr/>
          </p:nvSpPr>
          <p:spPr>
            <a:xfrm>
              <a:off x="7619121" y="2578937"/>
              <a:ext cx="399393" cy="338554"/>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24" name="Google Shape;1224;p65"/>
            <p:cNvSpPr txBox="1"/>
            <p:nvPr/>
          </p:nvSpPr>
          <p:spPr>
            <a:xfrm>
              <a:off x="7655041" y="3472086"/>
              <a:ext cx="399393" cy="338554"/>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225" name="Google Shape;1225;p65"/>
            <p:cNvCxnSpPr>
              <a:stCxn id="1196" idx="7"/>
              <a:endCxn id="1204" idx="0"/>
            </p:cNvCxnSpPr>
            <p:nvPr/>
          </p:nvCxnSpPr>
          <p:spPr>
            <a:xfrm flipH="1" rot="-5400000">
              <a:off x="6916366" y="1867393"/>
              <a:ext cx="714300" cy="1590000"/>
            </a:xfrm>
            <a:prstGeom prst="curvedConnector3">
              <a:avLst>
                <a:gd fmla="val -6311" name="adj1"/>
              </a:avLst>
            </a:prstGeom>
            <a:noFill/>
            <a:ln cap="flat" cmpd="sng" w="19050">
              <a:solidFill>
                <a:srgbClr val="3F3F3F"/>
              </a:solidFill>
              <a:prstDash val="solid"/>
              <a:round/>
              <a:headEnd len="sm" w="sm" type="none"/>
              <a:tailEnd len="med" w="med" type="triangle"/>
            </a:ln>
          </p:spPr>
        </p:cxnSp>
        <p:sp>
          <p:nvSpPr>
            <p:cNvPr id="1226" name="Google Shape;1226;p65"/>
            <p:cNvSpPr txBox="1"/>
            <p:nvPr/>
          </p:nvSpPr>
          <p:spPr>
            <a:xfrm>
              <a:off x="7382854" y="2008716"/>
              <a:ext cx="399393" cy="338554"/>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27" name="Google Shape;1227;p65"/>
            <p:cNvSpPr/>
            <p:nvPr/>
          </p:nvSpPr>
          <p:spPr>
            <a:xfrm>
              <a:off x="3592348" y="3536019"/>
              <a:ext cx="613103" cy="350345"/>
            </a:xfrm>
            <a:prstGeom prst="ellipse">
              <a:avLst/>
            </a:prstGeom>
            <a:blipFill rotWithShape="1">
              <a:blip r:embed="rId2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228" name="Google Shape;1228;p65"/>
            <p:cNvCxnSpPr>
              <a:stCxn id="1227" idx="6"/>
              <a:endCxn id="1199" idx="3"/>
            </p:cNvCxnSpPr>
            <p:nvPr/>
          </p:nvCxnSpPr>
          <p:spPr>
            <a:xfrm>
              <a:off x="4205451" y="3711192"/>
              <a:ext cx="804300" cy="89400"/>
            </a:xfrm>
            <a:prstGeom prst="straightConnector1">
              <a:avLst/>
            </a:prstGeom>
            <a:noFill/>
            <a:ln cap="flat" cmpd="sng" w="19050">
              <a:solidFill>
                <a:srgbClr val="3F3F3F"/>
              </a:solidFill>
              <a:prstDash val="solid"/>
              <a:round/>
              <a:headEnd len="sm" w="sm" type="none"/>
              <a:tailEnd len="med" w="med" type="triangle"/>
            </a:ln>
          </p:spPr>
        </p:cxnSp>
        <p:sp>
          <p:nvSpPr>
            <p:cNvPr id="1229" name="Google Shape;1229;p65"/>
            <p:cNvSpPr txBox="1"/>
            <p:nvPr/>
          </p:nvSpPr>
          <p:spPr>
            <a:xfrm>
              <a:off x="4194922" y="3409790"/>
              <a:ext cx="399393" cy="338554"/>
            </a:xfrm>
            <a:prstGeom prst="rect">
              <a:avLst/>
            </a:prstGeom>
            <a:blipFill rotWithShape="1">
              <a:blip r:embed="rId2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3" name="Shape 1233"/>
        <p:cNvGrpSpPr/>
        <p:nvPr/>
      </p:nvGrpSpPr>
      <p:grpSpPr>
        <a:xfrm>
          <a:off x="0" y="0"/>
          <a:ext cx="0" cy="0"/>
          <a:chOff x="0" y="0"/>
          <a:chExt cx="0" cy="0"/>
        </a:xfrm>
      </p:grpSpPr>
      <p:sp>
        <p:nvSpPr>
          <p:cNvPr id="1234" name="Google Shape;1234;p66"/>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1-UIP Backjump</a:t>
            </a:r>
            <a:endParaRPr sz="3600">
              <a:solidFill>
                <a:srgbClr val="FFB600"/>
              </a:solidFill>
            </a:endParaRPr>
          </a:p>
        </p:txBody>
      </p:sp>
      <p:sp>
        <p:nvSpPr>
          <p:cNvPr id="1235" name="Google Shape;1235;p66"/>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236" name="Google Shape;1236;p66"/>
          <p:cNvGrpSpPr/>
          <p:nvPr/>
        </p:nvGrpSpPr>
        <p:grpSpPr>
          <a:xfrm>
            <a:off x="8078089" y="287509"/>
            <a:ext cx="750970" cy="806615"/>
            <a:chOff x="611175" y="2326900"/>
            <a:chExt cx="362700" cy="389575"/>
          </a:xfrm>
        </p:grpSpPr>
        <p:sp>
          <p:nvSpPr>
            <p:cNvPr id="1237" name="Google Shape;1237;p66"/>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66"/>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66"/>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66"/>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1" name="Google Shape;1241;p66"/>
          <p:cNvSpPr txBox="1"/>
          <p:nvPr/>
        </p:nvSpPr>
        <p:spPr>
          <a:xfrm>
            <a:off x="3239360" y="3787047"/>
            <a:ext cx="112243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C00000"/>
                </a:solidFill>
                <a:latin typeface="Raleway"/>
                <a:ea typeface="Raleway"/>
                <a:cs typeface="Raleway"/>
                <a:sym typeface="Raleway"/>
              </a:rPr>
              <a:t>Conflict!</a:t>
            </a:r>
            <a:endParaRPr/>
          </a:p>
        </p:txBody>
      </p:sp>
      <p:sp>
        <p:nvSpPr>
          <p:cNvPr id="1242" name="Google Shape;1242;p66"/>
          <p:cNvSpPr/>
          <p:nvPr/>
        </p:nvSpPr>
        <p:spPr>
          <a:xfrm>
            <a:off x="6095671" y="1863239"/>
            <a:ext cx="613103" cy="350345"/>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43" name="Google Shape;1243;p66"/>
          <p:cNvSpPr/>
          <p:nvPr/>
        </p:nvSpPr>
        <p:spPr>
          <a:xfrm>
            <a:off x="3941048" y="2631780"/>
            <a:ext cx="613103" cy="350345"/>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44" name="Google Shape;1244;p66"/>
          <p:cNvSpPr/>
          <p:nvPr/>
        </p:nvSpPr>
        <p:spPr>
          <a:xfrm>
            <a:off x="3941049" y="1863239"/>
            <a:ext cx="613103" cy="350345"/>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45" name="Google Shape;1245;p66"/>
          <p:cNvSpPr/>
          <p:nvPr/>
        </p:nvSpPr>
        <p:spPr>
          <a:xfrm>
            <a:off x="5060401" y="3110959"/>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46" name="Google Shape;1246;p66"/>
          <p:cNvSpPr/>
          <p:nvPr/>
        </p:nvSpPr>
        <p:spPr>
          <a:xfrm>
            <a:off x="5060401" y="2213584"/>
            <a:ext cx="613103" cy="350345"/>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47" name="Google Shape;1247;p66"/>
          <p:cNvSpPr/>
          <p:nvPr/>
        </p:nvSpPr>
        <p:spPr>
          <a:xfrm>
            <a:off x="6095671" y="2628920"/>
            <a:ext cx="613103" cy="350345"/>
          </a:xfrm>
          <a:prstGeom prst="ellipse">
            <a:avLst/>
          </a:prstGeom>
          <a:blipFill rotWithShape="1">
            <a:blip r:embed="rId8">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48" name="Google Shape;1248;p66"/>
          <p:cNvSpPr/>
          <p:nvPr/>
        </p:nvSpPr>
        <p:spPr>
          <a:xfrm>
            <a:off x="7109919" y="3110959"/>
            <a:ext cx="613103" cy="350345"/>
          </a:xfrm>
          <a:prstGeom prst="ellipse">
            <a:avLst/>
          </a:prstGeom>
          <a:blipFill rotWithShape="1">
            <a:blip r:embed="rId9">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49" name="Google Shape;1249;p66"/>
          <p:cNvSpPr/>
          <p:nvPr/>
        </p:nvSpPr>
        <p:spPr>
          <a:xfrm>
            <a:off x="7109919" y="2213584"/>
            <a:ext cx="613103" cy="350345"/>
          </a:xfrm>
          <a:prstGeom prst="ellipse">
            <a:avLst/>
          </a:prstGeom>
          <a:blipFill rotWithShape="1">
            <a:blip r:embed="rId10">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50" name="Google Shape;1250;p66"/>
          <p:cNvSpPr/>
          <p:nvPr/>
        </p:nvSpPr>
        <p:spPr>
          <a:xfrm>
            <a:off x="7902522" y="2628919"/>
            <a:ext cx="613103" cy="350345"/>
          </a:xfrm>
          <a:prstGeom prst="ellipse">
            <a:avLst/>
          </a:prstGeom>
          <a:blipFill rotWithShape="1">
            <a:blip r:embed="rId11">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251" name="Google Shape;1251;p66"/>
          <p:cNvCxnSpPr>
            <a:stCxn id="1243" idx="6"/>
            <a:endCxn id="1245" idx="1"/>
          </p:cNvCxnSpPr>
          <p:nvPr/>
        </p:nvCxnSpPr>
        <p:spPr>
          <a:xfrm>
            <a:off x="4554151" y="2806953"/>
            <a:ext cx="596100" cy="355200"/>
          </a:xfrm>
          <a:prstGeom prst="straightConnector1">
            <a:avLst/>
          </a:prstGeom>
          <a:noFill/>
          <a:ln cap="flat" cmpd="sng" w="19050">
            <a:solidFill>
              <a:srgbClr val="3F3F3F"/>
            </a:solidFill>
            <a:prstDash val="solid"/>
            <a:round/>
            <a:headEnd len="sm" w="sm" type="none"/>
            <a:tailEnd len="med" w="med" type="triangle"/>
          </a:ln>
        </p:spPr>
      </p:cxnSp>
      <p:cxnSp>
        <p:nvCxnSpPr>
          <p:cNvPr id="1252" name="Google Shape;1252;p66"/>
          <p:cNvCxnSpPr>
            <a:stCxn id="1244" idx="6"/>
            <a:endCxn id="1246" idx="1"/>
          </p:cNvCxnSpPr>
          <p:nvPr/>
        </p:nvCxnSpPr>
        <p:spPr>
          <a:xfrm>
            <a:off x="4554152" y="2038412"/>
            <a:ext cx="596100" cy="226500"/>
          </a:xfrm>
          <a:prstGeom prst="straightConnector1">
            <a:avLst/>
          </a:prstGeom>
          <a:noFill/>
          <a:ln cap="flat" cmpd="sng" w="19050">
            <a:solidFill>
              <a:srgbClr val="3F3F3F"/>
            </a:solidFill>
            <a:prstDash val="solid"/>
            <a:round/>
            <a:headEnd len="sm" w="sm" type="none"/>
            <a:tailEnd len="med" w="med" type="triangle"/>
          </a:ln>
        </p:spPr>
      </p:cxnSp>
      <p:cxnSp>
        <p:nvCxnSpPr>
          <p:cNvPr id="1253" name="Google Shape;1253;p66"/>
          <p:cNvCxnSpPr>
            <a:stCxn id="1243" idx="6"/>
            <a:endCxn id="1246" idx="3"/>
          </p:cNvCxnSpPr>
          <p:nvPr/>
        </p:nvCxnSpPr>
        <p:spPr>
          <a:xfrm flipH="1" rot="10800000">
            <a:off x="4554151" y="2512653"/>
            <a:ext cx="596100" cy="294300"/>
          </a:xfrm>
          <a:prstGeom prst="straightConnector1">
            <a:avLst/>
          </a:prstGeom>
          <a:noFill/>
          <a:ln cap="flat" cmpd="sng" w="19050">
            <a:solidFill>
              <a:srgbClr val="3F3F3F"/>
            </a:solidFill>
            <a:prstDash val="solid"/>
            <a:round/>
            <a:headEnd len="sm" w="sm" type="none"/>
            <a:tailEnd len="med" w="med" type="triangle"/>
          </a:ln>
        </p:spPr>
      </p:cxnSp>
      <p:cxnSp>
        <p:nvCxnSpPr>
          <p:cNvPr id="1254" name="Google Shape;1254;p66"/>
          <p:cNvCxnSpPr>
            <a:stCxn id="1245" idx="6"/>
            <a:endCxn id="1247" idx="3"/>
          </p:cNvCxnSpPr>
          <p:nvPr/>
        </p:nvCxnSpPr>
        <p:spPr>
          <a:xfrm flipH="1" rot="10800000">
            <a:off x="5673504" y="2927932"/>
            <a:ext cx="512100" cy="358200"/>
          </a:xfrm>
          <a:prstGeom prst="straightConnector1">
            <a:avLst/>
          </a:prstGeom>
          <a:noFill/>
          <a:ln cap="flat" cmpd="sng" w="19050">
            <a:solidFill>
              <a:srgbClr val="3F3F3F"/>
            </a:solidFill>
            <a:prstDash val="solid"/>
            <a:round/>
            <a:headEnd len="sm" w="sm" type="none"/>
            <a:tailEnd len="med" w="med" type="triangle"/>
          </a:ln>
        </p:spPr>
      </p:cxnSp>
      <p:cxnSp>
        <p:nvCxnSpPr>
          <p:cNvPr id="1255" name="Google Shape;1255;p66"/>
          <p:cNvCxnSpPr>
            <a:stCxn id="1246" idx="6"/>
            <a:endCxn id="1247" idx="1"/>
          </p:cNvCxnSpPr>
          <p:nvPr/>
        </p:nvCxnSpPr>
        <p:spPr>
          <a:xfrm>
            <a:off x="5673504" y="2388757"/>
            <a:ext cx="512100" cy="291600"/>
          </a:xfrm>
          <a:prstGeom prst="straightConnector1">
            <a:avLst/>
          </a:prstGeom>
          <a:noFill/>
          <a:ln cap="flat" cmpd="sng" w="19050">
            <a:solidFill>
              <a:srgbClr val="3F3F3F"/>
            </a:solidFill>
            <a:prstDash val="solid"/>
            <a:round/>
            <a:headEnd len="sm" w="sm" type="none"/>
            <a:tailEnd len="med" w="med" type="triangle"/>
          </a:ln>
        </p:spPr>
      </p:cxnSp>
      <p:cxnSp>
        <p:nvCxnSpPr>
          <p:cNvPr id="1256" name="Google Shape;1256;p66"/>
          <p:cNvCxnSpPr>
            <a:stCxn id="1242" idx="6"/>
            <a:endCxn id="1249" idx="1"/>
          </p:cNvCxnSpPr>
          <p:nvPr/>
        </p:nvCxnSpPr>
        <p:spPr>
          <a:xfrm>
            <a:off x="6708774" y="2038412"/>
            <a:ext cx="490800" cy="226500"/>
          </a:xfrm>
          <a:prstGeom prst="straightConnector1">
            <a:avLst/>
          </a:prstGeom>
          <a:noFill/>
          <a:ln cap="flat" cmpd="sng" w="19050">
            <a:solidFill>
              <a:srgbClr val="3F3F3F"/>
            </a:solidFill>
            <a:prstDash val="solid"/>
            <a:round/>
            <a:headEnd len="sm" w="sm" type="none"/>
            <a:tailEnd len="med" w="med" type="triangle"/>
          </a:ln>
        </p:spPr>
      </p:cxnSp>
      <p:cxnSp>
        <p:nvCxnSpPr>
          <p:cNvPr id="1257" name="Google Shape;1257;p66"/>
          <p:cNvCxnSpPr>
            <a:stCxn id="1247" idx="6"/>
            <a:endCxn id="1249" idx="3"/>
          </p:cNvCxnSpPr>
          <p:nvPr/>
        </p:nvCxnSpPr>
        <p:spPr>
          <a:xfrm flipH="1" rot="10800000">
            <a:off x="6708774" y="2512493"/>
            <a:ext cx="490800" cy="291600"/>
          </a:xfrm>
          <a:prstGeom prst="straightConnector1">
            <a:avLst/>
          </a:prstGeom>
          <a:noFill/>
          <a:ln cap="flat" cmpd="sng" w="19050">
            <a:solidFill>
              <a:srgbClr val="3F3F3F"/>
            </a:solidFill>
            <a:prstDash val="solid"/>
            <a:round/>
            <a:headEnd len="sm" w="sm" type="none"/>
            <a:tailEnd len="med" w="med" type="triangle"/>
          </a:ln>
        </p:spPr>
      </p:cxnSp>
      <p:cxnSp>
        <p:nvCxnSpPr>
          <p:cNvPr id="1258" name="Google Shape;1258;p66"/>
          <p:cNvCxnSpPr>
            <a:stCxn id="1247" idx="6"/>
            <a:endCxn id="1248" idx="1"/>
          </p:cNvCxnSpPr>
          <p:nvPr/>
        </p:nvCxnSpPr>
        <p:spPr>
          <a:xfrm>
            <a:off x="6708774" y="2804093"/>
            <a:ext cx="490800" cy="358200"/>
          </a:xfrm>
          <a:prstGeom prst="straightConnector1">
            <a:avLst/>
          </a:prstGeom>
          <a:noFill/>
          <a:ln cap="flat" cmpd="sng" w="19050">
            <a:solidFill>
              <a:srgbClr val="3F3F3F"/>
            </a:solidFill>
            <a:prstDash val="solid"/>
            <a:round/>
            <a:headEnd len="sm" w="sm" type="none"/>
            <a:tailEnd len="med" w="med" type="triangle"/>
          </a:ln>
        </p:spPr>
      </p:cxnSp>
      <p:cxnSp>
        <p:nvCxnSpPr>
          <p:cNvPr id="1259" name="Google Shape;1259;p66"/>
          <p:cNvCxnSpPr>
            <a:stCxn id="1249" idx="6"/>
            <a:endCxn id="1250" idx="0"/>
          </p:cNvCxnSpPr>
          <p:nvPr/>
        </p:nvCxnSpPr>
        <p:spPr>
          <a:xfrm>
            <a:off x="7723022" y="2388757"/>
            <a:ext cx="486000" cy="240300"/>
          </a:xfrm>
          <a:prstGeom prst="straightConnector1">
            <a:avLst/>
          </a:prstGeom>
          <a:noFill/>
          <a:ln cap="flat" cmpd="sng" w="19050">
            <a:solidFill>
              <a:srgbClr val="3F3F3F"/>
            </a:solidFill>
            <a:prstDash val="solid"/>
            <a:round/>
            <a:headEnd len="sm" w="sm" type="none"/>
            <a:tailEnd len="med" w="med" type="triangle"/>
          </a:ln>
        </p:spPr>
      </p:cxnSp>
      <p:cxnSp>
        <p:nvCxnSpPr>
          <p:cNvPr id="1260" name="Google Shape;1260;p66"/>
          <p:cNvCxnSpPr>
            <a:stCxn id="1248" idx="6"/>
            <a:endCxn id="1250" idx="4"/>
          </p:cNvCxnSpPr>
          <p:nvPr/>
        </p:nvCxnSpPr>
        <p:spPr>
          <a:xfrm flipH="1" rot="10800000">
            <a:off x="7723022" y="2979232"/>
            <a:ext cx="486000" cy="306900"/>
          </a:xfrm>
          <a:prstGeom prst="straightConnector1">
            <a:avLst/>
          </a:prstGeom>
          <a:noFill/>
          <a:ln cap="flat" cmpd="sng" w="19050">
            <a:solidFill>
              <a:srgbClr val="3F3F3F"/>
            </a:solidFill>
            <a:prstDash val="solid"/>
            <a:round/>
            <a:headEnd len="sm" w="sm" type="none"/>
            <a:tailEnd len="med" w="med" type="triangle"/>
          </a:ln>
        </p:spPr>
      </p:cxnSp>
      <p:sp>
        <p:nvSpPr>
          <p:cNvPr id="1261" name="Google Shape;1261;p66"/>
          <p:cNvSpPr txBox="1"/>
          <p:nvPr/>
        </p:nvSpPr>
        <p:spPr>
          <a:xfrm>
            <a:off x="4601673" y="2332676"/>
            <a:ext cx="399393" cy="338554"/>
          </a:xfrm>
          <a:prstGeom prst="rect">
            <a:avLst/>
          </a:prstGeom>
          <a:blipFill rotWithShape="1">
            <a:blip r:embed="rId1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62" name="Google Shape;1262;p66"/>
          <p:cNvSpPr txBox="1"/>
          <p:nvPr/>
        </p:nvSpPr>
        <p:spPr>
          <a:xfrm>
            <a:off x="4607580" y="2880700"/>
            <a:ext cx="399393" cy="338554"/>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63" name="Google Shape;1263;p66"/>
          <p:cNvSpPr txBox="1"/>
          <p:nvPr/>
        </p:nvSpPr>
        <p:spPr>
          <a:xfrm>
            <a:off x="5748613" y="2219479"/>
            <a:ext cx="399393" cy="338554"/>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64" name="Google Shape;1264;p66"/>
          <p:cNvSpPr txBox="1"/>
          <p:nvPr/>
        </p:nvSpPr>
        <p:spPr>
          <a:xfrm>
            <a:off x="6781420" y="2284510"/>
            <a:ext cx="399393" cy="338554"/>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65" name="Google Shape;1265;p66"/>
          <p:cNvSpPr txBox="1"/>
          <p:nvPr/>
        </p:nvSpPr>
        <p:spPr>
          <a:xfrm>
            <a:off x="5789121" y="3008351"/>
            <a:ext cx="399393" cy="338554"/>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66" name="Google Shape;1266;p66"/>
          <p:cNvSpPr txBox="1"/>
          <p:nvPr/>
        </p:nvSpPr>
        <p:spPr>
          <a:xfrm>
            <a:off x="4639745" y="1801274"/>
            <a:ext cx="399393" cy="338554"/>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67" name="Google Shape;1267;p66"/>
          <p:cNvSpPr txBox="1"/>
          <p:nvPr/>
        </p:nvSpPr>
        <p:spPr>
          <a:xfrm>
            <a:off x="6727667" y="2897874"/>
            <a:ext cx="399393" cy="338554"/>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68" name="Google Shape;1268;p66"/>
          <p:cNvSpPr txBox="1"/>
          <p:nvPr/>
        </p:nvSpPr>
        <p:spPr>
          <a:xfrm>
            <a:off x="6822694" y="1871996"/>
            <a:ext cx="399393" cy="338554"/>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69" name="Google Shape;1269;p66"/>
          <p:cNvSpPr txBox="1"/>
          <p:nvPr/>
        </p:nvSpPr>
        <p:spPr>
          <a:xfrm>
            <a:off x="7759592" y="2188240"/>
            <a:ext cx="399393" cy="338554"/>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70" name="Google Shape;1270;p66"/>
          <p:cNvSpPr txBox="1"/>
          <p:nvPr/>
        </p:nvSpPr>
        <p:spPr>
          <a:xfrm>
            <a:off x="7795512" y="3081389"/>
            <a:ext cx="399393" cy="338554"/>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271" name="Google Shape;1271;p66"/>
          <p:cNvCxnSpPr>
            <a:stCxn id="1242" idx="7"/>
            <a:endCxn id="1250" idx="0"/>
          </p:cNvCxnSpPr>
          <p:nvPr/>
        </p:nvCxnSpPr>
        <p:spPr>
          <a:xfrm flipH="1" rot="-5400000">
            <a:off x="7056837" y="1476696"/>
            <a:ext cx="714300" cy="1590000"/>
          </a:xfrm>
          <a:prstGeom prst="curvedConnector3">
            <a:avLst>
              <a:gd fmla="val -16134" name="adj1"/>
            </a:avLst>
          </a:prstGeom>
          <a:noFill/>
          <a:ln cap="flat" cmpd="sng" w="19050">
            <a:solidFill>
              <a:srgbClr val="3F3F3F"/>
            </a:solidFill>
            <a:prstDash val="solid"/>
            <a:round/>
            <a:headEnd len="sm" w="sm" type="none"/>
            <a:tailEnd len="med" w="med" type="triangle"/>
          </a:ln>
        </p:spPr>
      </p:cxnSp>
      <p:sp>
        <p:nvSpPr>
          <p:cNvPr id="1272" name="Google Shape;1272;p66"/>
          <p:cNvSpPr txBox="1"/>
          <p:nvPr/>
        </p:nvSpPr>
        <p:spPr>
          <a:xfrm>
            <a:off x="7503129" y="1510144"/>
            <a:ext cx="399393" cy="338554"/>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73" name="Google Shape;1273;p66"/>
          <p:cNvSpPr/>
          <p:nvPr/>
        </p:nvSpPr>
        <p:spPr>
          <a:xfrm>
            <a:off x="4694514" y="3849258"/>
            <a:ext cx="613103" cy="350345"/>
          </a:xfrm>
          <a:prstGeom prst="ellipse">
            <a:avLst/>
          </a:prstGeom>
          <a:blipFill rotWithShape="1">
            <a:blip r:embed="rId2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274" name="Google Shape;1274;p66"/>
          <p:cNvCxnSpPr>
            <a:stCxn id="1273" idx="0"/>
            <a:endCxn id="1245" idx="4"/>
          </p:cNvCxnSpPr>
          <p:nvPr/>
        </p:nvCxnSpPr>
        <p:spPr>
          <a:xfrm flipH="1" rot="10800000">
            <a:off x="5001066" y="3461358"/>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1275" name="Google Shape;1275;p66"/>
          <p:cNvSpPr txBox="1"/>
          <p:nvPr/>
        </p:nvSpPr>
        <p:spPr>
          <a:xfrm>
            <a:off x="5107920" y="3534077"/>
            <a:ext cx="399393" cy="338554"/>
          </a:xfrm>
          <a:prstGeom prst="rect">
            <a:avLst/>
          </a:prstGeom>
          <a:blipFill rotWithShape="1">
            <a:blip r:embed="rId2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276" name="Google Shape;1276;p66"/>
          <p:cNvSpPr/>
          <p:nvPr/>
        </p:nvSpPr>
        <p:spPr>
          <a:xfrm>
            <a:off x="1763191" y="3294214"/>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77" name="Google Shape;1277;p66"/>
          <p:cNvSpPr/>
          <p:nvPr/>
        </p:nvSpPr>
        <p:spPr>
          <a:xfrm>
            <a:off x="1763191" y="1915999"/>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78" name="Google Shape;1278;p66"/>
          <p:cNvSpPr/>
          <p:nvPr/>
        </p:nvSpPr>
        <p:spPr>
          <a:xfrm>
            <a:off x="2312900" y="1915998"/>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79" name="Google Shape;1279;p66"/>
          <p:cNvSpPr/>
          <p:nvPr/>
        </p:nvSpPr>
        <p:spPr>
          <a:xfrm>
            <a:off x="1763191" y="2367402"/>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80" name="Google Shape;1280;p66"/>
          <p:cNvSpPr/>
          <p:nvPr/>
        </p:nvSpPr>
        <p:spPr>
          <a:xfrm>
            <a:off x="2312900" y="2367401"/>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81" name="Google Shape;1281;p66"/>
          <p:cNvSpPr/>
          <p:nvPr/>
        </p:nvSpPr>
        <p:spPr>
          <a:xfrm>
            <a:off x="2883630" y="1915998"/>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82" name="Google Shape;1282;p66"/>
          <p:cNvSpPr/>
          <p:nvPr/>
        </p:nvSpPr>
        <p:spPr>
          <a:xfrm>
            <a:off x="1763191" y="2818805"/>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83" name="Google Shape;1283;p66"/>
          <p:cNvSpPr/>
          <p:nvPr/>
        </p:nvSpPr>
        <p:spPr>
          <a:xfrm>
            <a:off x="2890969" y="2367400"/>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84" name="Google Shape;1284;p66"/>
          <p:cNvSpPr/>
          <p:nvPr/>
        </p:nvSpPr>
        <p:spPr>
          <a:xfrm>
            <a:off x="2310163" y="3772689"/>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85" name="Google Shape;1285;p66"/>
          <p:cNvSpPr/>
          <p:nvPr/>
        </p:nvSpPr>
        <p:spPr>
          <a:xfrm>
            <a:off x="2312900" y="2830807"/>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286" name="Google Shape;1286;p66"/>
          <p:cNvPicPr preferRelativeResize="0"/>
          <p:nvPr/>
        </p:nvPicPr>
        <p:blipFill rotWithShape="1">
          <a:blip r:embed="rId25">
            <a:alphaModFix/>
          </a:blip>
          <a:srcRect b="0" l="0" r="0" t="0"/>
          <a:stretch/>
        </p:blipFill>
        <p:spPr>
          <a:xfrm>
            <a:off x="1758422" y="3772689"/>
            <a:ext cx="276225" cy="381000"/>
          </a:xfrm>
          <a:prstGeom prst="rect">
            <a:avLst/>
          </a:prstGeom>
          <a:noFill/>
          <a:ln>
            <a:noFill/>
          </a:ln>
        </p:spPr>
      </p:pic>
      <p:pic>
        <p:nvPicPr>
          <p:cNvPr id="1287" name="Google Shape;1287;p66"/>
          <p:cNvPicPr preferRelativeResize="0"/>
          <p:nvPr/>
        </p:nvPicPr>
        <p:blipFill rotWithShape="1">
          <a:blip r:embed="rId26">
            <a:alphaModFix/>
          </a:blip>
          <a:srcRect b="0" l="0" r="0" t="0"/>
          <a:stretch/>
        </p:blipFill>
        <p:spPr>
          <a:xfrm>
            <a:off x="2888232" y="3296403"/>
            <a:ext cx="285750" cy="381000"/>
          </a:xfrm>
          <a:prstGeom prst="rect">
            <a:avLst/>
          </a:prstGeom>
          <a:noFill/>
          <a:ln>
            <a:noFill/>
          </a:ln>
        </p:spPr>
      </p:pic>
      <p:pic>
        <p:nvPicPr>
          <p:cNvPr id="1288" name="Google Shape;1288;p66"/>
          <p:cNvPicPr preferRelativeResize="0"/>
          <p:nvPr/>
        </p:nvPicPr>
        <p:blipFill rotWithShape="1">
          <a:blip r:embed="rId25">
            <a:alphaModFix/>
          </a:blip>
          <a:srcRect b="0" l="0" r="0" t="0"/>
          <a:stretch/>
        </p:blipFill>
        <p:spPr>
          <a:xfrm>
            <a:off x="2887681" y="3772689"/>
            <a:ext cx="276225" cy="381000"/>
          </a:xfrm>
          <a:prstGeom prst="rect">
            <a:avLst/>
          </a:prstGeom>
          <a:noFill/>
          <a:ln>
            <a:noFill/>
          </a:ln>
        </p:spPr>
      </p:pic>
      <p:sp>
        <p:nvSpPr>
          <p:cNvPr id="1289" name="Google Shape;1289;p66"/>
          <p:cNvSpPr/>
          <p:nvPr/>
        </p:nvSpPr>
        <p:spPr>
          <a:xfrm>
            <a:off x="1763191" y="141643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90" name="Google Shape;1290;p66"/>
          <p:cNvSpPr/>
          <p:nvPr/>
        </p:nvSpPr>
        <p:spPr>
          <a:xfrm>
            <a:off x="2888972" y="1416437"/>
            <a:ext cx="280276" cy="385379"/>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91" name="Google Shape;1291;p66"/>
          <p:cNvSpPr/>
          <p:nvPr/>
        </p:nvSpPr>
        <p:spPr>
          <a:xfrm>
            <a:off x="2312900" y="1416437"/>
            <a:ext cx="280276" cy="385379"/>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292" name="Google Shape;1292;p66"/>
          <p:cNvPicPr preferRelativeResize="0"/>
          <p:nvPr/>
        </p:nvPicPr>
        <p:blipFill rotWithShape="1">
          <a:blip r:embed="rId25">
            <a:alphaModFix/>
          </a:blip>
          <a:srcRect b="0" l="0" r="0" t="0"/>
          <a:stretch/>
        </p:blipFill>
        <p:spPr>
          <a:xfrm>
            <a:off x="2310163" y="3300077"/>
            <a:ext cx="276225" cy="381000"/>
          </a:xfrm>
          <a:prstGeom prst="rect">
            <a:avLst/>
          </a:prstGeom>
          <a:noFill/>
          <a:ln>
            <a:noFill/>
          </a:ln>
        </p:spPr>
      </p:pic>
      <p:sp>
        <p:nvSpPr>
          <p:cNvPr id="1293" name="Google Shape;1293;p66"/>
          <p:cNvSpPr txBox="1"/>
          <p:nvPr/>
        </p:nvSpPr>
        <p:spPr>
          <a:xfrm>
            <a:off x="999439" y="1334075"/>
            <a:ext cx="2308772" cy="2940036"/>
          </a:xfrm>
          <a:prstGeom prst="rect">
            <a:avLst/>
          </a:prstGeom>
          <a:blipFill rotWithShape="1">
            <a:blip r:embed="rId2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pic>
        <p:nvPicPr>
          <p:cNvPr id="1298" name="Google Shape;1298;p67"/>
          <p:cNvPicPr preferRelativeResize="0"/>
          <p:nvPr/>
        </p:nvPicPr>
        <p:blipFill rotWithShape="1">
          <a:blip r:embed="rId3">
            <a:alphaModFix/>
          </a:blip>
          <a:srcRect b="0" l="0" r="0" t="0"/>
          <a:stretch/>
        </p:blipFill>
        <p:spPr>
          <a:xfrm>
            <a:off x="1758422" y="4246785"/>
            <a:ext cx="276225" cy="381000"/>
          </a:xfrm>
          <a:prstGeom prst="rect">
            <a:avLst/>
          </a:prstGeom>
          <a:noFill/>
          <a:ln>
            <a:noFill/>
          </a:ln>
        </p:spPr>
      </p:pic>
      <p:pic>
        <p:nvPicPr>
          <p:cNvPr id="1299" name="Google Shape;1299;p67"/>
          <p:cNvPicPr preferRelativeResize="0"/>
          <p:nvPr/>
        </p:nvPicPr>
        <p:blipFill rotWithShape="1">
          <a:blip r:embed="rId3">
            <a:alphaModFix/>
          </a:blip>
          <a:srcRect b="0" l="0" r="0" t="0"/>
          <a:stretch/>
        </p:blipFill>
        <p:spPr>
          <a:xfrm>
            <a:off x="2316951" y="4246785"/>
            <a:ext cx="276225" cy="381000"/>
          </a:xfrm>
          <a:prstGeom prst="rect">
            <a:avLst/>
          </a:prstGeom>
          <a:noFill/>
          <a:ln>
            <a:noFill/>
          </a:ln>
        </p:spPr>
      </p:pic>
      <p:sp>
        <p:nvSpPr>
          <p:cNvPr id="1300" name="Google Shape;1300;p67"/>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1-UIP Backjump</a:t>
            </a:r>
            <a:endParaRPr sz="3600">
              <a:solidFill>
                <a:srgbClr val="FFB600"/>
              </a:solidFill>
            </a:endParaRPr>
          </a:p>
        </p:txBody>
      </p:sp>
      <p:sp>
        <p:nvSpPr>
          <p:cNvPr id="1301" name="Google Shape;1301;p6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302" name="Google Shape;1302;p67"/>
          <p:cNvGrpSpPr/>
          <p:nvPr/>
        </p:nvGrpSpPr>
        <p:grpSpPr>
          <a:xfrm>
            <a:off x="8078090" y="287509"/>
            <a:ext cx="750970" cy="806615"/>
            <a:chOff x="611175" y="2326900"/>
            <a:chExt cx="362700" cy="389575"/>
          </a:xfrm>
        </p:grpSpPr>
        <p:sp>
          <p:nvSpPr>
            <p:cNvPr id="1303" name="Google Shape;1303;p67"/>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67"/>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67"/>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67"/>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7" name="Google Shape;1307;p67"/>
          <p:cNvSpPr txBox="1"/>
          <p:nvPr/>
        </p:nvSpPr>
        <p:spPr>
          <a:xfrm>
            <a:off x="3239360" y="3787047"/>
            <a:ext cx="1122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C00000"/>
                </a:solidFill>
                <a:latin typeface="Raleway"/>
                <a:ea typeface="Raleway"/>
                <a:cs typeface="Raleway"/>
                <a:sym typeface="Raleway"/>
              </a:rPr>
              <a:t>Conflict!</a:t>
            </a:r>
            <a:endParaRPr/>
          </a:p>
        </p:txBody>
      </p:sp>
      <p:sp>
        <p:nvSpPr>
          <p:cNvPr id="1308" name="Google Shape;1308;p67"/>
          <p:cNvSpPr/>
          <p:nvPr/>
        </p:nvSpPr>
        <p:spPr>
          <a:xfrm>
            <a:off x="6095671" y="1863239"/>
            <a:ext cx="613200" cy="350400"/>
          </a:xfrm>
          <a:prstGeom prst="ellipse">
            <a:avLst/>
          </a:prstGeom>
          <a:blipFill rotWithShape="1">
            <a:blip r:embed="rId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09" name="Google Shape;1309;p67"/>
          <p:cNvSpPr/>
          <p:nvPr/>
        </p:nvSpPr>
        <p:spPr>
          <a:xfrm>
            <a:off x="3941048" y="2631780"/>
            <a:ext cx="613200" cy="350400"/>
          </a:xfrm>
          <a:prstGeom prst="ellipse">
            <a:avLst/>
          </a:prstGeom>
          <a:blipFill rotWithShape="1">
            <a:blip r:embed="rId5">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10" name="Google Shape;1310;p67"/>
          <p:cNvSpPr/>
          <p:nvPr/>
        </p:nvSpPr>
        <p:spPr>
          <a:xfrm>
            <a:off x="3941049" y="1863239"/>
            <a:ext cx="613200" cy="350400"/>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11" name="Google Shape;1311;p67"/>
          <p:cNvSpPr/>
          <p:nvPr/>
        </p:nvSpPr>
        <p:spPr>
          <a:xfrm>
            <a:off x="5060401" y="3110959"/>
            <a:ext cx="613200" cy="350400"/>
          </a:xfrm>
          <a:prstGeom prst="ellipse">
            <a:avLst/>
          </a:prstGeom>
          <a:blipFill rotWithShape="1">
            <a:blip r:embed="rId7">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12" name="Google Shape;1312;p67"/>
          <p:cNvSpPr/>
          <p:nvPr/>
        </p:nvSpPr>
        <p:spPr>
          <a:xfrm>
            <a:off x="5060401" y="2213584"/>
            <a:ext cx="613200" cy="350400"/>
          </a:xfrm>
          <a:prstGeom prst="ellipse">
            <a:avLst/>
          </a:prstGeom>
          <a:blipFill rotWithShape="1">
            <a:blip r:embed="rId8">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13" name="Google Shape;1313;p67"/>
          <p:cNvSpPr/>
          <p:nvPr/>
        </p:nvSpPr>
        <p:spPr>
          <a:xfrm>
            <a:off x="6095671" y="2628920"/>
            <a:ext cx="613200" cy="350400"/>
          </a:xfrm>
          <a:prstGeom prst="ellipse">
            <a:avLst/>
          </a:prstGeom>
          <a:blipFill rotWithShape="1">
            <a:blip r:embed="rId9">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14" name="Google Shape;1314;p67"/>
          <p:cNvSpPr/>
          <p:nvPr/>
        </p:nvSpPr>
        <p:spPr>
          <a:xfrm>
            <a:off x="7109919" y="3110959"/>
            <a:ext cx="613200" cy="350400"/>
          </a:xfrm>
          <a:prstGeom prst="ellipse">
            <a:avLst/>
          </a:prstGeom>
          <a:blipFill rotWithShape="1">
            <a:blip r:embed="rId10">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15" name="Google Shape;1315;p67"/>
          <p:cNvSpPr/>
          <p:nvPr/>
        </p:nvSpPr>
        <p:spPr>
          <a:xfrm>
            <a:off x="7109919" y="2213584"/>
            <a:ext cx="613200" cy="350400"/>
          </a:xfrm>
          <a:prstGeom prst="ellipse">
            <a:avLst/>
          </a:prstGeom>
          <a:blipFill rotWithShape="1">
            <a:blip r:embed="rId11">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16" name="Google Shape;1316;p67"/>
          <p:cNvSpPr/>
          <p:nvPr/>
        </p:nvSpPr>
        <p:spPr>
          <a:xfrm>
            <a:off x="7902522" y="2628919"/>
            <a:ext cx="613200" cy="350400"/>
          </a:xfrm>
          <a:prstGeom prst="ellipse">
            <a:avLst/>
          </a:prstGeom>
          <a:blipFill rotWithShape="1">
            <a:blip r:embed="rId12">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317" name="Google Shape;1317;p67"/>
          <p:cNvCxnSpPr>
            <a:stCxn id="1309" idx="6"/>
            <a:endCxn id="1311" idx="1"/>
          </p:cNvCxnSpPr>
          <p:nvPr/>
        </p:nvCxnSpPr>
        <p:spPr>
          <a:xfrm>
            <a:off x="4554248" y="2806980"/>
            <a:ext cx="596100" cy="355200"/>
          </a:xfrm>
          <a:prstGeom prst="straightConnector1">
            <a:avLst/>
          </a:prstGeom>
          <a:noFill/>
          <a:ln cap="flat" cmpd="sng" w="19050">
            <a:solidFill>
              <a:srgbClr val="3F3F3F"/>
            </a:solidFill>
            <a:prstDash val="solid"/>
            <a:round/>
            <a:headEnd len="sm" w="sm" type="none"/>
            <a:tailEnd len="med" w="med" type="triangle"/>
          </a:ln>
        </p:spPr>
      </p:cxnSp>
      <p:cxnSp>
        <p:nvCxnSpPr>
          <p:cNvPr id="1318" name="Google Shape;1318;p67"/>
          <p:cNvCxnSpPr>
            <a:stCxn id="1310" idx="6"/>
            <a:endCxn id="1312" idx="1"/>
          </p:cNvCxnSpPr>
          <p:nvPr/>
        </p:nvCxnSpPr>
        <p:spPr>
          <a:xfrm>
            <a:off x="4554249" y="2038439"/>
            <a:ext cx="596100" cy="226500"/>
          </a:xfrm>
          <a:prstGeom prst="straightConnector1">
            <a:avLst/>
          </a:prstGeom>
          <a:noFill/>
          <a:ln cap="flat" cmpd="sng" w="19050">
            <a:solidFill>
              <a:srgbClr val="3F3F3F"/>
            </a:solidFill>
            <a:prstDash val="solid"/>
            <a:round/>
            <a:headEnd len="sm" w="sm" type="none"/>
            <a:tailEnd len="med" w="med" type="triangle"/>
          </a:ln>
        </p:spPr>
      </p:cxnSp>
      <p:cxnSp>
        <p:nvCxnSpPr>
          <p:cNvPr id="1319" name="Google Shape;1319;p67"/>
          <p:cNvCxnSpPr>
            <a:stCxn id="1309" idx="6"/>
            <a:endCxn id="1312" idx="3"/>
          </p:cNvCxnSpPr>
          <p:nvPr/>
        </p:nvCxnSpPr>
        <p:spPr>
          <a:xfrm flipH="1" rot="10800000">
            <a:off x="4554248" y="2512680"/>
            <a:ext cx="596100" cy="294300"/>
          </a:xfrm>
          <a:prstGeom prst="straightConnector1">
            <a:avLst/>
          </a:prstGeom>
          <a:noFill/>
          <a:ln cap="flat" cmpd="sng" w="19050">
            <a:solidFill>
              <a:srgbClr val="3F3F3F"/>
            </a:solidFill>
            <a:prstDash val="solid"/>
            <a:round/>
            <a:headEnd len="sm" w="sm" type="none"/>
            <a:tailEnd len="med" w="med" type="triangle"/>
          </a:ln>
        </p:spPr>
      </p:cxnSp>
      <p:cxnSp>
        <p:nvCxnSpPr>
          <p:cNvPr id="1320" name="Google Shape;1320;p67"/>
          <p:cNvCxnSpPr>
            <a:stCxn id="1311" idx="6"/>
            <a:endCxn id="1313" idx="3"/>
          </p:cNvCxnSpPr>
          <p:nvPr/>
        </p:nvCxnSpPr>
        <p:spPr>
          <a:xfrm flipH="1" rot="10800000">
            <a:off x="5673601" y="2927959"/>
            <a:ext cx="511800" cy="358200"/>
          </a:xfrm>
          <a:prstGeom prst="straightConnector1">
            <a:avLst/>
          </a:prstGeom>
          <a:noFill/>
          <a:ln cap="flat" cmpd="sng" w="19050">
            <a:solidFill>
              <a:srgbClr val="3F3F3F"/>
            </a:solidFill>
            <a:prstDash val="solid"/>
            <a:round/>
            <a:headEnd len="sm" w="sm" type="none"/>
            <a:tailEnd len="med" w="med" type="triangle"/>
          </a:ln>
        </p:spPr>
      </p:cxnSp>
      <p:cxnSp>
        <p:nvCxnSpPr>
          <p:cNvPr id="1321" name="Google Shape;1321;p67"/>
          <p:cNvCxnSpPr>
            <a:stCxn id="1312" idx="6"/>
            <a:endCxn id="1313" idx="1"/>
          </p:cNvCxnSpPr>
          <p:nvPr/>
        </p:nvCxnSpPr>
        <p:spPr>
          <a:xfrm>
            <a:off x="5673601" y="2388784"/>
            <a:ext cx="511800" cy="291600"/>
          </a:xfrm>
          <a:prstGeom prst="straightConnector1">
            <a:avLst/>
          </a:prstGeom>
          <a:noFill/>
          <a:ln cap="flat" cmpd="sng" w="19050">
            <a:solidFill>
              <a:srgbClr val="3F3F3F"/>
            </a:solidFill>
            <a:prstDash val="solid"/>
            <a:round/>
            <a:headEnd len="sm" w="sm" type="none"/>
            <a:tailEnd len="med" w="med" type="triangle"/>
          </a:ln>
        </p:spPr>
      </p:cxnSp>
      <p:cxnSp>
        <p:nvCxnSpPr>
          <p:cNvPr id="1322" name="Google Shape;1322;p67"/>
          <p:cNvCxnSpPr>
            <a:stCxn id="1308" idx="6"/>
            <a:endCxn id="1315" idx="1"/>
          </p:cNvCxnSpPr>
          <p:nvPr/>
        </p:nvCxnSpPr>
        <p:spPr>
          <a:xfrm>
            <a:off x="6708871" y="2038439"/>
            <a:ext cx="490800" cy="226500"/>
          </a:xfrm>
          <a:prstGeom prst="straightConnector1">
            <a:avLst/>
          </a:prstGeom>
          <a:noFill/>
          <a:ln cap="flat" cmpd="sng" w="19050">
            <a:solidFill>
              <a:srgbClr val="3F3F3F"/>
            </a:solidFill>
            <a:prstDash val="solid"/>
            <a:round/>
            <a:headEnd len="sm" w="sm" type="none"/>
            <a:tailEnd len="med" w="med" type="triangle"/>
          </a:ln>
        </p:spPr>
      </p:cxnSp>
      <p:cxnSp>
        <p:nvCxnSpPr>
          <p:cNvPr id="1323" name="Google Shape;1323;p67"/>
          <p:cNvCxnSpPr>
            <a:stCxn id="1313" idx="6"/>
            <a:endCxn id="1315" idx="3"/>
          </p:cNvCxnSpPr>
          <p:nvPr/>
        </p:nvCxnSpPr>
        <p:spPr>
          <a:xfrm flipH="1" rot="10800000">
            <a:off x="6708871" y="2512520"/>
            <a:ext cx="490800" cy="291600"/>
          </a:xfrm>
          <a:prstGeom prst="straightConnector1">
            <a:avLst/>
          </a:prstGeom>
          <a:noFill/>
          <a:ln cap="flat" cmpd="sng" w="19050">
            <a:solidFill>
              <a:srgbClr val="3F3F3F"/>
            </a:solidFill>
            <a:prstDash val="solid"/>
            <a:round/>
            <a:headEnd len="sm" w="sm" type="none"/>
            <a:tailEnd len="med" w="med" type="triangle"/>
          </a:ln>
        </p:spPr>
      </p:cxnSp>
      <p:cxnSp>
        <p:nvCxnSpPr>
          <p:cNvPr id="1324" name="Google Shape;1324;p67"/>
          <p:cNvCxnSpPr>
            <a:stCxn id="1313" idx="6"/>
            <a:endCxn id="1314" idx="1"/>
          </p:cNvCxnSpPr>
          <p:nvPr/>
        </p:nvCxnSpPr>
        <p:spPr>
          <a:xfrm>
            <a:off x="6708871" y="2804120"/>
            <a:ext cx="490800" cy="358200"/>
          </a:xfrm>
          <a:prstGeom prst="straightConnector1">
            <a:avLst/>
          </a:prstGeom>
          <a:noFill/>
          <a:ln cap="flat" cmpd="sng" w="19050">
            <a:solidFill>
              <a:srgbClr val="3F3F3F"/>
            </a:solidFill>
            <a:prstDash val="solid"/>
            <a:round/>
            <a:headEnd len="sm" w="sm" type="none"/>
            <a:tailEnd len="med" w="med" type="triangle"/>
          </a:ln>
        </p:spPr>
      </p:cxnSp>
      <p:cxnSp>
        <p:nvCxnSpPr>
          <p:cNvPr id="1325" name="Google Shape;1325;p67"/>
          <p:cNvCxnSpPr>
            <a:stCxn id="1315" idx="6"/>
            <a:endCxn id="1316" idx="0"/>
          </p:cNvCxnSpPr>
          <p:nvPr/>
        </p:nvCxnSpPr>
        <p:spPr>
          <a:xfrm>
            <a:off x="7723119" y="2388784"/>
            <a:ext cx="486000" cy="240000"/>
          </a:xfrm>
          <a:prstGeom prst="straightConnector1">
            <a:avLst/>
          </a:prstGeom>
          <a:noFill/>
          <a:ln cap="flat" cmpd="sng" w="19050">
            <a:solidFill>
              <a:srgbClr val="3F3F3F"/>
            </a:solidFill>
            <a:prstDash val="solid"/>
            <a:round/>
            <a:headEnd len="sm" w="sm" type="none"/>
            <a:tailEnd len="med" w="med" type="triangle"/>
          </a:ln>
        </p:spPr>
      </p:cxnSp>
      <p:cxnSp>
        <p:nvCxnSpPr>
          <p:cNvPr id="1326" name="Google Shape;1326;p67"/>
          <p:cNvCxnSpPr>
            <a:stCxn id="1314" idx="6"/>
            <a:endCxn id="1316" idx="4"/>
          </p:cNvCxnSpPr>
          <p:nvPr/>
        </p:nvCxnSpPr>
        <p:spPr>
          <a:xfrm flipH="1" rot="10800000">
            <a:off x="7723119" y="2979259"/>
            <a:ext cx="486000" cy="306900"/>
          </a:xfrm>
          <a:prstGeom prst="straightConnector1">
            <a:avLst/>
          </a:prstGeom>
          <a:noFill/>
          <a:ln cap="flat" cmpd="sng" w="19050">
            <a:solidFill>
              <a:srgbClr val="3F3F3F"/>
            </a:solidFill>
            <a:prstDash val="solid"/>
            <a:round/>
            <a:headEnd len="sm" w="sm" type="none"/>
            <a:tailEnd len="med" w="med" type="triangle"/>
          </a:ln>
        </p:spPr>
      </p:cxnSp>
      <p:sp>
        <p:nvSpPr>
          <p:cNvPr id="1327" name="Google Shape;1327;p67"/>
          <p:cNvSpPr txBox="1"/>
          <p:nvPr/>
        </p:nvSpPr>
        <p:spPr>
          <a:xfrm>
            <a:off x="4601673" y="2332676"/>
            <a:ext cx="399300" cy="338700"/>
          </a:xfrm>
          <a:prstGeom prst="rect">
            <a:avLst/>
          </a:prstGeom>
          <a:blipFill rotWithShape="1">
            <a:blip r:embed="rId1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28" name="Google Shape;1328;p67"/>
          <p:cNvSpPr txBox="1"/>
          <p:nvPr/>
        </p:nvSpPr>
        <p:spPr>
          <a:xfrm>
            <a:off x="4607580" y="2880700"/>
            <a:ext cx="399300" cy="338700"/>
          </a:xfrm>
          <a:prstGeom prst="rect">
            <a:avLst/>
          </a:prstGeom>
          <a:blipFill rotWithShape="1">
            <a:blip r:embed="rId1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29" name="Google Shape;1329;p67"/>
          <p:cNvSpPr txBox="1"/>
          <p:nvPr/>
        </p:nvSpPr>
        <p:spPr>
          <a:xfrm>
            <a:off x="5748613" y="2219479"/>
            <a:ext cx="399300" cy="338700"/>
          </a:xfrm>
          <a:prstGeom prst="rect">
            <a:avLst/>
          </a:prstGeom>
          <a:blipFill rotWithShape="1">
            <a:blip r:embed="rId1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30" name="Google Shape;1330;p67"/>
          <p:cNvSpPr txBox="1"/>
          <p:nvPr/>
        </p:nvSpPr>
        <p:spPr>
          <a:xfrm>
            <a:off x="6781420" y="2284510"/>
            <a:ext cx="399300" cy="338700"/>
          </a:xfrm>
          <a:prstGeom prst="rect">
            <a:avLst/>
          </a:prstGeom>
          <a:blipFill rotWithShape="1">
            <a:blip r:embed="rId1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31" name="Google Shape;1331;p67"/>
          <p:cNvSpPr txBox="1"/>
          <p:nvPr/>
        </p:nvSpPr>
        <p:spPr>
          <a:xfrm>
            <a:off x="5789121" y="3008351"/>
            <a:ext cx="399300" cy="338700"/>
          </a:xfrm>
          <a:prstGeom prst="rect">
            <a:avLst/>
          </a:prstGeom>
          <a:blipFill rotWithShape="1">
            <a:blip r:embed="rId1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32" name="Google Shape;1332;p67"/>
          <p:cNvSpPr txBox="1"/>
          <p:nvPr/>
        </p:nvSpPr>
        <p:spPr>
          <a:xfrm>
            <a:off x="4639745" y="1801274"/>
            <a:ext cx="399300" cy="338700"/>
          </a:xfrm>
          <a:prstGeom prst="rect">
            <a:avLst/>
          </a:prstGeom>
          <a:blipFill rotWithShape="1">
            <a:blip r:embed="rId1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33" name="Google Shape;1333;p67"/>
          <p:cNvSpPr txBox="1"/>
          <p:nvPr/>
        </p:nvSpPr>
        <p:spPr>
          <a:xfrm>
            <a:off x="6727667" y="2897874"/>
            <a:ext cx="399300" cy="338700"/>
          </a:xfrm>
          <a:prstGeom prst="rect">
            <a:avLst/>
          </a:prstGeom>
          <a:blipFill rotWithShape="1">
            <a:blip r:embed="rId1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34" name="Google Shape;1334;p67"/>
          <p:cNvSpPr txBox="1"/>
          <p:nvPr/>
        </p:nvSpPr>
        <p:spPr>
          <a:xfrm>
            <a:off x="6822694" y="1871996"/>
            <a:ext cx="399300" cy="338700"/>
          </a:xfrm>
          <a:prstGeom prst="rect">
            <a:avLst/>
          </a:prstGeom>
          <a:blipFill rotWithShape="1">
            <a:blip r:embed="rId2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35" name="Google Shape;1335;p67"/>
          <p:cNvSpPr txBox="1"/>
          <p:nvPr/>
        </p:nvSpPr>
        <p:spPr>
          <a:xfrm>
            <a:off x="7759592" y="2188240"/>
            <a:ext cx="399300" cy="338700"/>
          </a:xfrm>
          <a:prstGeom prst="rect">
            <a:avLst/>
          </a:prstGeom>
          <a:blipFill rotWithShape="1">
            <a:blip r:embed="rId2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36" name="Google Shape;1336;p67"/>
          <p:cNvSpPr txBox="1"/>
          <p:nvPr/>
        </p:nvSpPr>
        <p:spPr>
          <a:xfrm>
            <a:off x="7795512" y="3081389"/>
            <a:ext cx="399300" cy="338700"/>
          </a:xfrm>
          <a:prstGeom prst="rect">
            <a:avLst/>
          </a:prstGeom>
          <a:blipFill rotWithShape="1">
            <a:blip r:embed="rId22">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337" name="Google Shape;1337;p67"/>
          <p:cNvCxnSpPr>
            <a:stCxn id="1308" idx="7"/>
            <a:endCxn id="1316" idx="0"/>
          </p:cNvCxnSpPr>
          <p:nvPr/>
        </p:nvCxnSpPr>
        <p:spPr>
          <a:xfrm flipH="1" rot="-5400000">
            <a:off x="7056920" y="1476704"/>
            <a:ext cx="714300" cy="1590000"/>
          </a:xfrm>
          <a:prstGeom prst="curvedConnector3">
            <a:avLst>
              <a:gd fmla="val -16134" name="adj1"/>
            </a:avLst>
          </a:prstGeom>
          <a:noFill/>
          <a:ln cap="flat" cmpd="sng" w="19050">
            <a:solidFill>
              <a:srgbClr val="3F3F3F"/>
            </a:solidFill>
            <a:prstDash val="solid"/>
            <a:round/>
            <a:headEnd len="sm" w="sm" type="none"/>
            <a:tailEnd len="med" w="med" type="triangle"/>
          </a:ln>
        </p:spPr>
      </p:cxnSp>
      <p:sp>
        <p:nvSpPr>
          <p:cNvPr id="1338" name="Google Shape;1338;p67"/>
          <p:cNvSpPr txBox="1"/>
          <p:nvPr/>
        </p:nvSpPr>
        <p:spPr>
          <a:xfrm>
            <a:off x="7503129" y="1510144"/>
            <a:ext cx="399300" cy="338700"/>
          </a:xfrm>
          <a:prstGeom prst="rect">
            <a:avLst/>
          </a:prstGeom>
          <a:blipFill rotWithShape="1">
            <a:blip r:embed="rId2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39" name="Google Shape;1339;p67"/>
          <p:cNvSpPr/>
          <p:nvPr/>
        </p:nvSpPr>
        <p:spPr>
          <a:xfrm>
            <a:off x="4694514" y="3849258"/>
            <a:ext cx="613200" cy="350400"/>
          </a:xfrm>
          <a:prstGeom prst="ellipse">
            <a:avLst/>
          </a:prstGeom>
          <a:blipFill rotWithShape="1">
            <a:blip r:embed="rId24">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340" name="Google Shape;1340;p67"/>
          <p:cNvCxnSpPr>
            <a:stCxn id="1339" idx="0"/>
            <a:endCxn id="1311" idx="4"/>
          </p:cNvCxnSpPr>
          <p:nvPr/>
        </p:nvCxnSpPr>
        <p:spPr>
          <a:xfrm flipH="1" rot="10800000">
            <a:off x="5001114" y="3461358"/>
            <a:ext cx="366000" cy="387900"/>
          </a:xfrm>
          <a:prstGeom prst="straightConnector1">
            <a:avLst/>
          </a:prstGeom>
          <a:noFill/>
          <a:ln cap="flat" cmpd="sng" w="19050">
            <a:solidFill>
              <a:srgbClr val="3F3F3F"/>
            </a:solidFill>
            <a:prstDash val="solid"/>
            <a:round/>
            <a:headEnd len="sm" w="sm" type="none"/>
            <a:tailEnd len="med" w="med" type="triangle"/>
          </a:ln>
        </p:spPr>
      </p:cxnSp>
      <p:sp>
        <p:nvSpPr>
          <p:cNvPr id="1341" name="Google Shape;1341;p67"/>
          <p:cNvSpPr txBox="1"/>
          <p:nvPr/>
        </p:nvSpPr>
        <p:spPr>
          <a:xfrm>
            <a:off x="5107920" y="3534077"/>
            <a:ext cx="399300" cy="338700"/>
          </a:xfrm>
          <a:prstGeom prst="rect">
            <a:avLst/>
          </a:prstGeom>
          <a:blipFill rotWithShape="1">
            <a:blip r:embed="rId2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42" name="Google Shape;1342;p67"/>
          <p:cNvSpPr/>
          <p:nvPr/>
        </p:nvSpPr>
        <p:spPr>
          <a:xfrm>
            <a:off x="1763191" y="3294214"/>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43" name="Google Shape;1343;p67"/>
          <p:cNvSpPr/>
          <p:nvPr/>
        </p:nvSpPr>
        <p:spPr>
          <a:xfrm>
            <a:off x="1763191" y="1915999"/>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44" name="Google Shape;1344;p67"/>
          <p:cNvSpPr/>
          <p:nvPr/>
        </p:nvSpPr>
        <p:spPr>
          <a:xfrm>
            <a:off x="2312900" y="1915998"/>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45" name="Google Shape;1345;p67"/>
          <p:cNvSpPr/>
          <p:nvPr/>
        </p:nvSpPr>
        <p:spPr>
          <a:xfrm>
            <a:off x="1763191" y="2367402"/>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46" name="Google Shape;1346;p67"/>
          <p:cNvSpPr/>
          <p:nvPr/>
        </p:nvSpPr>
        <p:spPr>
          <a:xfrm>
            <a:off x="2312900" y="2367401"/>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47" name="Google Shape;1347;p67"/>
          <p:cNvSpPr/>
          <p:nvPr/>
        </p:nvSpPr>
        <p:spPr>
          <a:xfrm>
            <a:off x="2883630" y="1915998"/>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48" name="Google Shape;1348;p67"/>
          <p:cNvSpPr/>
          <p:nvPr/>
        </p:nvSpPr>
        <p:spPr>
          <a:xfrm>
            <a:off x="1763191" y="2818805"/>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49" name="Google Shape;1349;p67"/>
          <p:cNvSpPr/>
          <p:nvPr/>
        </p:nvSpPr>
        <p:spPr>
          <a:xfrm>
            <a:off x="2890969" y="2367400"/>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50" name="Google Shape;1350;p67"/>
          <p:cNvSpPr/>
          <p:nvPr/>
        </p:nvSpPr>
        <p:spPr>
          <a:xfrm>
            <a:off x="2310163" y="3772689"/>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51" name="Google Shape;1351;p67"/>
          <p:cNvSpPr/>
          <p:nvPr/>
        </p:nvSpPr>
        <p:spPr>
          <a:xfrm>
            <a:off x="2312900" y="2830807"/>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352" name="Google Shape;1352;p67"/>
          <p:cNvPicPr preferRelativeResize="0"/>
          <p:nvPr/>
        </p:nvPicPr>
        <p:blipFill rotWithShape="1">
          <a:blip r:embed="rId3">
            <a:alphaModFix/>
          </a:blip>
          <a:srcRect b="0" l="0" r="0" t="0"/>
          <a:stretch/>
        </p:blipFill>
        <p:spPr>
          <a:xfrm>
            <a:off x="1758422" y="3772689"/>
            <a:ext cx="276225" cy="381000"/>
          </a:xfrm>
          <a:prstGeom prst="rect">
            <a:avLst/>
          </a:prstGeom>
          <a:noFill/>
          <a:ln>
            <a:noFill/>
          </a:ln>
        </p:spPr>
      </p:pic>
      <p:pic>
        <p:nvPicPr>
          <p:cNvPr id="1353" name="Google Shape;1353;p67"/>
          <p:cNvPicPr preferRelativeResize="0"/>
          <p:nvPr/>
        </p:nvPicPr>
        <p:blipFill rotWithShape="1">
          <a:blip r:embed="rId3">
            <a:alphaModFix/>
          </a:blip>
          <a:srcRect b="0" l="0" r="0" t="0"/>
          <a:stretch/>
        </p:blipFill>
        <p:spPr>
          <a:xfrm>
            <a:off x="2887681" y="3772689"/>
            <a:ext cx="276225" cy="381000"/>
          </a:xfrm>
          <a:prstGeom prst="rect">
            <a:avLst/>
          </a:prstGeom>
          <a:noFill/>
          <a:ln>
            <a:noFill/>
          </a:ln>
        </p:spPr>
      </p:pic>
      <p:sp>
        <p:nvSpPr>
          <p:cNvPr id="1354" name="Google Shape;1354;p67"/>
          <p:cNvSpPr/>
          <p:nvPr/>
        </p:nvSpPr>
        <p:spPr>
          <a:xfrm>
            <a:off x="1763191" y="1416437"/>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55" name="Google Shape;1355;p67"/>
          <p:cNvSpPr/>
          <p:nvPr/>
        </p:nvSpPr>
        <p:spPr>
          <a:xfrm>
            <a:off x="2888972" y="1416437"/>
            <a:ext cx="280200" cy="38550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56" name="Google Shape;1356;p67"/>
          <p:cNvSpPr/>
          <p:nvPr/>
        </p:nvSpPr>
        <p:spPr>
          <a:xfrm>
            <a:off x="2312900" y="1416437"/>
            <a:ext cx="280200" cy="38550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57" name="Google Shape;1357;p67"/>
          <p:cNvSpPr/>
          <p:nvPr/>
        </p:nvSpPr>
        <p:spPr>
          <a:xfrm>
            <a:off x="6506399" y="1583352"/>
            <a:ext cx="365760" cy="1906067"/>
          </a:xfrm>
          <a:custGeom>
            <a:rect b="b" l="l" r="r" t="t"/>
            <a:pathLst>
              <a:path extrusionOk="0" h="2310384" w="457200">
                <a:moveTo>
                  <a:pt x="457200" y="0"/>
                </a:moveTo>
                <a:cubicBezTo>
                  <a:pt x="434340" y="587756"/>
                  <a:pt x="411480" y="1175512"/>
                  <a:pt x="335280" y="1560576"/>
                </a:cubicBezTo>
                <a:cubicBezTo>
                  <a:pt x="259080" y="1945640"/>
                  <a:pt x="59944" y="2174240"/>
                  <a:pt x="0" y="2310384"/>
                </a:cubicBezTo>
              </a:path>
            </a:pathLst>
          </a:custGeom>
          <a:noFill/>
          <a:ln cap="flat" cmpd="sng" w="38100">
            <a:solidFill>
              <a:srgbClr val="0070C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58" name="Google Shape;1358;p67"/>
          <p:cNvSpPr txBox="1"/>
          <p:nvPr/>
        </p:nvSpPr>
        <p:spPr>
          <a:xfrm>
            <a:off x="5698314" y="3605501"/>
            <a:ext cx="2515500" cy="369300"/>
          </a:xfrm>
          <a:prstGeom prst="rect">
            <a:avLst/>
          </a:prstGeom>
          <a:blipFill rotWithShape="1">
            <a:blip r:embed="rId26">
              <a:alphaModFix/>
            </a:blip>
            <a:stretch>
              <a:fillRect b="-24588" l="-1939" r="0" t="-819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pic>
        <p:nvPicPr>
          <p:cNvPr id="1359" name="Google Shape;1359;p67"/>
          <p:cNvPicPr preferRelativeResize="0"/>
          <p:nvPr/>
        </p:nvPicPr>
        <p:blipFill rotWithShape="1">
          <a:blip r:embed="rId27">
            <a:alphaModFix/>
          </a:blip>
          <a:srcRect b="0" l="0" r="0" t="0"/>
          <a:stretch/>
        </p:blipFill>
        <p:spPr>
          <a:xfrm>
            <a:off x="2888232" y="3296403"/>
            <a:ext cx="285750" cy="381000"/>
          </a:xfrm>
          <a:prstGeom prst="rect">
            <a:avLst/>
          </a:prstGeom>
          <a:noFill/>
          <a:ln>
            <a:noFill/>
          </a:ln>
        </p:spPr>
      </p:pic>
      <p:pic>
        <p:nvPicPr>
          <p:cNvPr id="1360" name="Google Shape;1360;p67"/>
          <p:cNvPicPr preferRelativeResize="0"/>
          <p:nvPr/>
        </p:nvPicPr>
        <p:blipFill rotWithShape="1">
          <a:blip r:embed="rId3">
            <a:alphaModFix/>
          </a:blip>
          <a:srcRect b="0" l="0" r="0" t="0"/>
          <a:stretch/>
        </p:blipFill>
        <p:spPr>
          <a:xfrm>
            <a:off x="2310163" y="3300077"/>
            <a:ext cx="276225" cy="381000"/>
          </a:xfrm>
          <a:prstGeom prst="rect">
            <a:avLst/>
          </a:prstGeom>
          <a:noFill/>
          <a:ln>
            <a:noFill/>
          </a:ln>
        </p:spPr>
      </p:pic>
      <p:sp>
        <p:nvSpPr>
          <p:cNvPr id="1361" name="Google Shape;1361;p67"/>
          <p:cNvSpPr txBox="1"/>
          <p:nvPr/>
        </p:nvSpPr>
        <p:spPr>
          <a:xfrm>
            <a:off x="999439" y="1334075"/>
            <a:ext cx="2308800" cy="3421500"/>
          </a:xfrm>
          <a:prstGeom prst="rect">
            <a:avLst/>
          </a:prstGeom>
          <a:blipFill rotWithShape="1">
            <a:blip r:embed="rId2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362" name="Google Shape;1362;p67"/>
          <p:cNvSpPr/>
          <p:nvPr/>
        </p:nvSpPr>
        <p:spPr>
          <a:xfrm>
            <a:off x="7070838" y="3570475"/>
            <a:ext cx="613200" cy="445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Light"/>
              <a:ea typeface="Raleway Light"/>
              <a:cs typeface="Raleway Light"/>
              <a:sym typeface="Raleway Light"/>
            </a:endParaRPr>
          </a:p>
        </p:txBody>
      </p:sp>
      <p:sp>
        <p:nvSpPr>
          <p:cNvPr id="1363" name="Google Shape;1363;p67"/>
          <p:cNvSpPr/>
          <p:nvPr/>
        </p:nvSpPr>
        <p:spPr>
          <a:xfrm>
            <a:off x="1186925" y="4243700"/>
            <a:ext cx="1510500" cy="445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Light"/>
              <a:ea typeface="Raleway Light"/>
              <a:cs typeface="Raleway Light"/>
              <a:sym typeface="Raleway Light"/>
            </a:endParaRPr>
          </a:p>
        </p:txBody>
      </p:sp>
      <p:sp>
        <p:nvSpPr>
          <p:cNvPr id="1364" name="Google Shape;1364;p67"/>
          <p:cNvSpPr txBox="1"/>
          <p:nvPr/>
        </p:nvSpPr>
        <p:spPr>
          <a:xfrm>
            <a:off x="5750435" y="3966825"/>
            <a:ext cx="1401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 sz="1800">
                <a:solidFill>
                  <a:srgbClr val="7030A0"/>
                </a:solidFill>
                <a:latin typeface="Raleway"/>
                <a:ea typeface="Raleway"/>
                <a:cs typeface="Raleway"/>
                <a:sym typeface="Raleway"/>
              </a:rPr>
              <a:t>Asserting?</a:t>
            </a:r>
            <a:endParaRPr>
              <a:solidFill>
                <a:srgbClr val="7030A0"/>
              </a:solidFill>
            </a:endParaRPr>
          </a:p>
        </p:txBody>
      </p:sp>
      <p:sp>
        <p:nvSpPr>
          <p:cNvPr id="1365" name="Google Shape;1365;p67"/>
          <p:cNvSpPr txBox="1"/>
          <p:nvPr/>
        </p:nvSpPr>
        <p:spPr>
          <a:xfrm>
            <a:off x="7070838" y="3966825"/>
            <a:ext cx="65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 sz="1800">
                <a:solidFill>
                  <a:srgbClr val="7030A0"/>
                </a:solidFill>
                <a:latin typeface="Raleway"/>
                <a:ea typeface="Raleway"/>
                <a:cs typeface="Raleway"/>
                <a:sym typeface="Raleway"/>
              </a:rPr>
              <a:t>Yes!</a:t>
            </a:r>
            <a:endParaRPr>
              <a:solidFill>
                <a:srgbClr val="7030A0"/>
              </a:solidFill>
            </a:endParaRPr>
          </a:p>
        </p:txBody>
      </p:sp>
      <p:sp>
        <p:nvSpPr>
          <p:cNvPr id="1366" name="Google Shape;1366;p67"/>
          <p:cNvSpPr txBox="1"/>
          <p:nvPr/>
        </p:nvSpPr>
        <p:spPr>
          <a:xfrm>
            <a:off x="5821910" y="4341725"/>
            <a:ext cx="1401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 sz="1800">
                <a:solidFill>
                  <a:srgbClr val="7030A0"/>
                </a:solidFill>
                <a:latin typeface="Raleway"/>
                <a:ea typeface="Raleway"/>
                <a:cs typeface="Raleway"/>
                <a:sym typeface="Raleway"/>
              </a:rPr>
              <a:t>Level?</a:t>
            </a:r>
            <a:endParaRPr>
              <a:solidFill>
                <a:srgbClr val="7030A0"/>
              </a:solidFill>
            </a:endParaRPr>
          </a:p>
        </p:txBody>
      </p:sp>
      <p:sp>
        <p:nvSpPr>
          <p:cNvPr id="1367" name="Google Shape;1367;p67"/>
          <p:cNvSpPr txBox="1"/>
          <p:nvPr/>
        </p:nvSpPr>
        <p:spPr>
          <a:xfrm>
            <a:off x="7201488" y="4312125"/>
            <a:ext cx="654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 sz="1800">
                <a:solidFill>
                  <a:srgbClr val="7030A0"/>
                </a:solidFill>
                <a:latin typeface="Raleway"/>
                <a:ea typeface="Raleway"/>
                <a:cs typeface="Raleway"/>
                <a:sym typeface="Raleway"/>
              </a:rPr>
              <a:t>1</a:t>
            </a:r>
            <a:endParaRPr>
              <a:solidFill>
                <a:srgbClr val="7030A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3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3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68"/>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1-UIP Backjump</a:t>
            </a:r>
            <a:endParaRPr sz="3600">
              <a:solidFill>
                <a:srgbClr val="FFB600"/>
              </a:solidFill>
            </a:endParaRPr>
          </a:p>
        </p:txBody>
      </p:sp>
      <p:sp>
        <p:nvSpPr>
          <p:cNvPr id="1373" name="Google Shape;1373;p68"/>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374" name="Google Shape;1374;p68"/>
          <p:cNvGrpSpPr/>
          <p:nvPr/>
        </p:nvGrpSpPr>
        <p:grpSpPr>
          <a:xfrm>
            <a:off x="8078089" y="287509"/>
            <a:ext cx="750970" cy="806615"/>
            <a:chOff x="611175" y="2326900"/>
            <a:chExt cx="362700" cy="389575"/>
          </a:xfrm>
        </p:grpSpPr>
        <p:sp>
          <p:nvSpPr>
            <p:cNvPr id="1375" name="Google Shape;1375;p68"/>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68"/>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68"/>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68"/>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79" name="Google Shape;1379;p68"/>
          <p:cNvSpPr/>
          <p:nvPr/>
        </p:nvSpPr>
        <p:spPr>
          <a:xfrm>
            <a:off x="6095671" y="1863239"/>
            <a:ext cx="613103" cy="350345"/>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pic>
        <p:nvPicPr>
          <p:cNvPr id="1380" name="Google Shape;1380;p68"/>
          <p:cNvPicPr preferRelativeResize="0"/>
          <p:nvPr/>
        </p:nvPicPr>
        <p:blipFill rotWithShape="1">
          <a:blip r:embed="rId4">
            <a:alphaModFix/>
          </a:blip>
          <a:srcRect b="0" l="0" r="0" t="0"/>
          <a:stretch/>
        </p:blipFill>
        <p:spPr>
          <a:xfrm>
            <a:off x="1758422" y="3772689"/>
            <a:ext cx="276225" cy="381000"/>
          </a:xfrm>
          <a:prstGeom prst="rect">
            <a:avLst/>
          </a:prstGeom>
          <a:noFill/>
          <a:ln>
            <a:noFill/>
          </a:ln>
        </p:spPr>
      </p:pic>
      <p:sp>
        <p:nvSpPr>
          <p:cNvPr id="1381" name="Google Shape;1381;p68"/>
          <p:cNvSpPr txBox="1"/>
          <p:nvPr/>
        </p:nvSpPr>
        <p:spPr>
          <a:xfrm>
            <a:off x="4108158" y="1619840"/>
            <a:ext cx="13945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C00000"/>
                </a:solidFill>
                <a:latin typeface="Raleway"/>
                <a:ea typeface="Raleway"/>
                <a:cs typeface="Raleway"/>
                <a:sym typeface="Raleway"/>
              </a:rPr>
              <a:t>Backjump!</a:t>
            </a:r>
            <a:endParaRPr/>
          </a:p>
        </p:txBody>
      </p:sp>
      <p:pic>
        <p:nvPicPr>
          <p:cNvPr id="1382" name="Google Shape;1382;p68"/>
          <p:cNvPicPr preferRelativeResize="0"/>
          <p:nvPr/>
        </p:nvPicPr>
        <p:blipFill rotWithShape="1">
          <a:blip r:embed="rId4">
            <a:alphaModFix/>
          </a:blip>
          <a:srcRect b="0" l="0" r="0" t="0"/>
          <a:stretch/>
        </p:blipFill>
        <p:spPr>
          <a:xfrm>
            <a:off x="1758422" y="4246785"/>
            <a:ext cx="276225" cy="381000"/>
          </a:xfrm>
          <a:prstGeom prst="rect">
            <a:avLst/>
          </a:prstGeom>
          <a:noFill/>
          <a:ln>
            <a:noFill/>
          </a:ln>
        </p:spPr>
      </p:pic>
      <p:pic>
        <p:nvPicPr>
          <p:cNvPr id="1383" name="Google Shape;1383;p68"/>
          <p:cNvPicPr preferRelativeResize="0"/>
          <p:nvPr/>
        </p:nvPicPr>
        <p:blipFill rotWithShape="1">
          <a:blip r:embed="rId4">
            <a:alphaModFix/>
          </a:blip>
          <a:srcRect b="0" l="0" r="0" t="0"/>
          <a:stretch/>
        </p:blipFill>
        <p:spPr>
          <a:xfrm>
            <a:off x="1758422" y="3300077"/>
            <a:ext cx="276225" cy="381000"/>
          </a:xfrm>
          <a:prstGeom prst="rect">
            <a:avLst/>
          </a:prstGeom>
          <a:noFill/>
          <a:ln>
            <a:noFill/>
          </a:ln>
        </p:spPr>
      </p:pic>
      <p:sp>
        <p:nvSpPr>
          <p:cNvPr id="1384" name="Google Shape;1384;p68"/>
          <p:cNvSpPr txBox="1"/>
          <p:nvPr/>
        </p:nvSpPr>
        <p:spPr>
          <a:xfrm>
            <a:off x="999439" y="1334075"/>
            <a:ext cx="2308772" cy="3421642"/>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69"/>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1-UIP Backjump</a:t>
            </a:r>
            <a:endParaRPr sz="3600">
              <a:solidFill>
                <a:srgbClr val="FFB600"/>
              </a:solidFill>
            </a:endParaRPr>
          </a:p>
        </p:txBody>
      </p:sp>
      <p:sp>
        <p:nvSpPr>
          <p:cNvPr id="1390" name="Google Shape;1390;p69"/>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391" name="Google Shape;1391;p69"/>
          <p:cNvGrpSpPr/>
          <p:nvPr/>
        </p:nvGrpSpPr>
        <p:grpSpPr>
          <a:xfrm>
            <a:off x="8078089" y="287509"/>
            <a:ext cx="750970" cy="806615"/>
            <a:chOff x="611175" y="2326900"/>
            <a:chExt cx="362700" cy="389575"/>
          </a:xfrm>
        </p:grpSpPr>
        <p:sp>
          <p:nvSpPr>
            <p:cNvPr id="1392" name="Google Shape;1392;p69"/>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69"/>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69"/>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69"/>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6" name="Google Shape;1396;p69"/>
          <p:cNvSpPr/>
          <p:nvPr/>
        </p:nvSpPr>
        <p:spPr>
          <a:xfrm>
            <a:off x="6095671" y="1863239"/>
            <a:ext cx="613103" cy="350345"/>
          </a:xfrm>
          <a:prstGeom prst="ellipse">
            <a:avLst/>
          </a:prstGeom>
          <a:blipFill rotWithShape="1">
            <a:blip r:embed="rId3">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pic>
        <p:nvPicPr>
          <p:cNvPr id="1397" name="Google Shape;1397;p69"/>
          <p:cNvPicPr preferRelativeResize="0"/>
          <p:nvPr/>
        </p:nvPicPr>
        <p:blipFill rotWithShape="1">
          <a:blip r:embed="rId4">
            <a:alphaModFix/>
          </a:blip>
          <a:srcRect b="0" l="0" r="0" t="0"/>
          <a:stretch/>
        </p:blipFill>
        <p:spPr>
          <a:xfrm>
            <a:off x="1758422" y="3772689"/>
            <a:ext cx="276225" cy="381000"/>
          </a:xfrm>
          <a:prstGeom prst="rect">
            <a:avLst/>
          </a:prstGeom>
          <a:noFill/>
          <a:ln>
            <a:noFill/>
          </a:ln>
        </p:spPr>
      </p:pic>
      <p:pic>
        <p:nvPicPr>
          <p:cNvPr id="1398" name="Google Shape;1398;p69"/>
          <p:cNvPicPr preferRelativeResize="0"/>
          <p:nvPr/>
        </p:nvPicPr>
        <p:blipFill rotWithShape="1">
          <a:blip r:embed="rId4">
            <a:alphaModFix/>
          </a:blip>
          <a:srcRect b="0" l="0" r="0" t="0"/>
          <a:stretch/>
        </p:blipFill>
        <p:spPr>
          <a:xfrm>
            <a:off x="1758422" y="4246785"/>
            <a:ext cx="276225" cy="381000"/>
          </a:xfrm>
          <a:prstGeom prst="rect">
            <a:avLst/>
          </a:prstGeom>
          <a:noFill/>
          <a:ln>
            <a:noFill/>
          </a:ln>
        </p:spPr>
      </p:pic>
      <p:sp>
        <p:nvSpPr>
          <p:cNvPr id="1399" name="Google Shape;1399;p69"/>
          <p:cNvSpPr txBox="1"/>
          <p:nvPr/>
        </p:nvSpPr>
        <p:spPr>
          <a:xfrm>
            <a:off x="3051431" y="4258453"/>
            <a:ext cx="81956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0070C0"/>
                </a:solidFill>
                <a:latin typeface="Raleway"/>
                <a:ea typeface="Raleway"/>
                <a:cs typeface="Raleway"/>
                <a:sym typeface="Raleway"/>
              </a:rPr>
              <a:t>Unit!</a:t>
            </a:r>
            <a:endParaRPr/>
          </a:p>
        </p:txBody>
      </p:sp>
      <p:pic>
        <p:nvPicPr>
          <p:cNvPr id="1400" name="Google Shape;1400;p69"/>
          <p:cNvPicPr preferRelativeResize="0"/>
          <p:nvPr/>
        </p:nvPicPr>
        <p:blipFill rotWithShape="1">
          <a:blip r:embed="rId4">
            <a:alphaModFix/>
          </a:blip>
          <a:srcRect b="0" l="0" r="0" t="0"/>
          <a:stretch/>
        </p:blipFill>
        <p:spPr>
          <a:xfrm>
            <a:off x="2895030" y="2341785"/>
            <a:ext cx="276225" cy="381000"/>
          </a:xfrm>
          <a:prstGeom prst="rect">
            <a:avLst/>
          </a:prstGeom>
          <a:noFill/>
          <a:ln>
            <a:noFill/>
          </a:ln>
        </p:spPr>
      </p:pic>
      <p:pic>
        <p:nvPicPr>
          <p:cNvPr id="1401" name="Google Shape;1401;p69"/>
          <p:cNvPicPr preferRelativeResize="0"/>
          <p:nvPr/>
        </p:nvPicPr>
        <p:blipFill rotWithShape="1">
          <a:blip r:embed="rId5">
            <a:alphaModFix/>
          </a:blip>
          <a:srcRect b="0" l="0" r="0" t="0"/>
          <a:stretch/>
        </p:blipFill>
        <p:spPr>
          <a:xfrm>
            <a:off x="1748897" y="2826417"/>
            <a:ext cx="285750" cy="381000"/>
          </a:xfrm>
          <a:prstGeom prst="rect">
            <a:avLst/>
          </a:prstGeom>
          <a:noFill/>
          <a:ln>
            <a:noFill/>
          </a:ln>
        </p:spPr>
      </p:pic>
      <p:pic>
        <p:nvPicPr>
          <p:cNvPr id="1402" name="Google Shape;1402;p69"/>
          <p:cNvPicPr preferRelativeResize="0"/>
          <p:nvPr/>
        </p:nvPicPr>
        <p:blipFill rotWithShape="1">
          <a:blip r:embed="rId5">
            <a:alphaModFix/>
          </a:blip>
          <a:srcRect b="0" l="0" r="0" t="0"/>
          <a:stretch/>
        </p:blipFill>
        <p:spPr>
          <a:xfrm>
            <a:off x="2333576" y="4246785"/>
            <a:ext cx="285750" cy="381000"/>
          </a:xfrm>
          <a:prstGeom prst="rect">
            <a:avLst/>
          </a:prstGeom>
          <a:noFill/>
          <a:ln>
            <a:noFill/>
          </a:ln>
        </p:spPr>
      </p:pic>
      <p:sp>
        <p:nvSpPr>
          <p:cNvPr id="1403" name="Google Shape;1403;p69"/>
          <p:cNvSpPr/>
          <p:nvPr/>
        </p:nvSpPr>
        <p:spPr>
          <a:xfrm>
            <a:off x="7109919" y="2213584"/>
            <a:ext cx="613103" cy="350345"/>
          </a:xfrm>
          <a:prstGeom prst="ellipse">
            <a:avLst/>
          </a:prstGeom>
          <a:blipFill rotWithShape="1">
            <a:blip r:embed="rId6">
              <a:alphaModFix/>
            </a:blip>
            <a:stretch>
              <a:fillRect b="0" l="0" r="0" t="0"/>
            </a:stretch>
          </a:blipFill>
          <a:ln cap="flat" cmpd="sng" w="9525">
            <a:solidFill>
              <a:srgbClr val="3F3F3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cxnSp>
        <p:nvCxnSpPr>
          <p:cNvPr id="1404" name="Google Shape;1404;p69"/>
          <p:cNvCxnSpPr>
            <a:endCxn id="1403" idx="1"/>
          </p:cNvCxnSpPr>
          <p:nvPr/>
        </p:nvCxnSpPr>
        <p:spPr>
          <a:xfrm>
            <a:off x="6708906" y="2038391"/>
            <a:ext cx="490800" cy="226500"/>
          </a:xfrm>
          <a:prstGeom prst="straightConnector1">
            <a:avLst/>
          </a:prstGeom>
          <a:noFill/>
          <a:ln cap="flat" cmpd="sng" w="19050">
            <a:solidFill>
              <a:srgbClr val="3F3F3F"/>
            </a:solidFill>
            <a:prstDash val="solid"/>
            <a:round/>
            <a:headEnd len="sm" w="sm" type="none"/>
            <a:tailEnd len="med" w="med" type="triangle"/>
          </a:ln>
        </p:spPr>
      </p:cxnSp>
      <p:sp>
        <p:nvSpPr>
          <p:cNvPr id="1405" name="Google Shape;1405;p69"/>
          <p:cNvSpPr txBox="1"/>
          <p:nvPr/>
        </p:nvSpPr>
        <p:spPr>
          <a:xfrm>
            <a:off x="6822694" y="1871996"/>
            <a:ext cx="399393" cy="338554"/>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pic>
        <p:nvPicPr>
          <p:cNvPr id="1406" name="Google Shape;1406;p69"/>
          <p:cNvPicPr preferRelativeResize="0"/>
          <p:nvPr/>
        </p:nvPicPr>
        <p:blipFill rotWithShape="1">
          <a:blip r:embed="rId4">
            <a:alphaModFix/>
          </a:blip>
          <a:srcRect b="0" l="0" r="0" t="0"/>
          <a:stretch/>
        </p:blipFill>
        <p:spPr>
          <a:xfrm>
            <a:off x="1758422" y="3299553"/>
            <a:ext cx="276225" cy="381000"/>
          </a:xfrm>
          <a:prstGeom prst="rect">
            <a:avLst/>
          </a:prstGeom>
          <a:noFill/>
          <a:ln>
            <a:noFill/>
          </a:ln>
        </p:spPr>
      </p:pic>
      <p:pic>
        <p:nvPicPr>
          <p:cNvPr id="1407" name="Google Shape;1407;p69"/>
          <p:cNvPicPr preferRelativeResize="0"/>
          <p:nvPr/>
        </p:nvPicPr>
        <p:blipFill rotWithShape="1">
          <a:blip r:embed="rId5">
            <a:alphaModFix/>
          </a:blip>
          <a:srcRect b="0" l="0" r="0" t="0"/>
          <a:stretch/>
        </p:blipFill>
        <p:spPr>
          <a:xfrm>
            <a:off x="2333576" y="3299553"/>
            <a:ext cx="285750" cy="381000"/>
          </a:xfrm>
          <a:prstGeom prst="rect">
            <a:avLst/>
          </a:prstGeom>
          <a:noFill/>
          <a:ln>
            <a:noFill/>
          </a:ln>
        </p:spPr>
      </p:pic>
      <p:sp>
        <p:nvSpPr>
          <p:cNvPr id="1408" name="Google Shape;1408;p69"/>
          <p:cNvSpPr txBox="1"/>
          <p:nvPr/>
        </p:nvSpPr>
        <p:spPr>
          <a:xfrm>
            <a:off x="999439" y="1334075"/>
            <a:ext cx="2308772" cy="3421642"/>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70"/>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Restarts</a:t>
            </a:r>
            <a:endParaRPr sz="3600">
              <a:solidFill>
                <a:srgbClr val="FFB600"/>
              </a:solidFill>
            </a:endParaRPr>
          </a:p>
        </p:txBody>
      </p:sp>
      <p:sp>
        <p:nvSpPr>
          <p:cNvPr id="1414" name="Google Shape;1414;p70"/>
          <p:cNvSpPr txBox="1"/>
          <p:nvPr>
            <p:ph idx="1" type="body"/>
          </p:nvPr>
        </p:nvSpPr>
        <p:spPr>
          <a:xfrm>
            <a:off x="921999" y="1257175"/>
            <a:ext cx="6962429" cy="29949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480"/>
              </a:spcBef>
              <a:spcAft>
                <a:spcPts val="0"/>
              </a:spcAft>
              <a:buSzPts val="1800"/>
              <a:buChar char="●"/>
            </a:pPr>
            <a:r>
              <a:rPr lang="en">
                <a:solidFill>
                  <a:schemeClr val="dk2"/>
                </a:solidFill>
                <a:latin typeface="Raleway"/>
                <a:ea typeface="Raleway"/>
                <a:cs typeface="Raleway"/>
                <a:sym typeface="Raleway"/>
              </a:rPr>
              <a:t>Problem: if we make bad early guesses, can get stuck in fruitless areas of search tree</a:t>
            </a:r>
            <a:endParaRPr/>
          </a:p>
          <a:p>
            <a:pPr indent="-342900" lvl="0" marL="457200" marR="0" rtl="0" algn="l">
              <a:lnSpc>
                <a:spcPct val="100000"/>
              </a:lnSpc>
              <a:spcBef>
                <a:spcPts val="480"/>
              </a:spcBef>
              <a:spcAft>
                <a:spcPts val="0"/>
              </a:spcAft>
              <a:buSzPts val="1800"/>
              <a:buChar char="●"/>
            </a:pPr>
            <a:r>
              <a:rPr lang="en">
                <a:solidFill>
                  <a:schemeClr val="dk2"/>
                </a:solidFill>
                <a:latin typeface="Raleway"/>
                <a:ea typeface="Raleway"/>
                <a:cs typeface="Raleway"/>
                <a:sym typeface="Raleway"/>
              </a:rPr>
              <a:t>Solution: periodically </a:t>
            </a:r>
            <a:r>
              <a:rPr b="1" lang="en">
                <a:solidFill>
                  <a:schemeClr val="dk2"/>
                </a:solidFill>
                <a:latin typeface="Raleway"/>
                <a:ea typeface="Raleway"/>
                <a:cs typeface="Raleway"/>
                <a:sym typeface="Raleway"/>
              </a:rPr>
              <a:t>restart </a:t>
            </a:r>
            <a:r>
              <a:rPr lang="en">
                <a:solidFill>
                  <a:schemeClr val="dk2"/>
                </a:solidFill>
                <a:latin typeface="Raleway"/>
                <a:ea typeface="Raleway"/>
                <a:cs typeface="Raleway"/>
                <a:sym typeface="Raleway"/>
              </a:rPr>
              <a:t>the search – throw away the current partial assignment</a:t>
            </a:r>
            <a:endParaRPr/>
          </a:p>
          <a:p>
            <a:pPr indent="-342900" lvl="1" marL="914400" rtl="0" algn="l">
              <a:lnSpc>
                <a:spcPct val="100000"/>
              </a:lnSpc>
              <a:spcBef>
                <a:spcPts val="480"/>
              </a:spcBef>
              <a:spcAft>
                <a:spcPts val="0"/>
              </a:spcAft>
              <a:buSzPts val="1800"/>
              <a:buChar char="○"/>
            </a:pPr>
            <a:r>
              <a:rPr lang="en" sz="1600">
                <a:solidFill>
                  <a:schemeClr val="dk2"/>
                </a:solidFill>
                <a:latin typeface="Raleway"/>
                <a:ea typeface="Raleway"/>
                <a:cs typeface="Raleway"/>
                <a:sym typeface="Raleway"/>
              </a:rPr>
              <a:t>Modern solvers favor aggressive restart policy</a:t>
            </a:r>
            <a:endParaRPr/>
          </a:p>
          <a:p>
            <a:pPr indent="-342900" lvl="2" marL="1371600" rtl="0" algn="l">
              <a:lnSpc>
                <a:spcPct val="100000"/>
              </a:lnSpc>
              <a:spcBef>
                <a:spcPts val="480"/>
              </a:spcBef>
              <a:spcAft>
                <a:spcPts val="0"/>
              </a:spcAft>
              <a:buSzPts val="1800"/>
              <a:buChar char="■"/>
            </a:pPr>
            <a:r>
              <a:rPr lang="en" sz="1600">
                <a:solidFill>
                  <a:schemeClr val="dk2"/>
                </a:solidFill>
                <a:latin typeface="Raleway"/>
                <a:ea typeface="Raleway"/>
                <a:cs typeface="Raleway"/>
                <a:sym typeface="Raleway"/>
              </a:rPr>
              <a:t>MiniSAT, PicoSAT: every ~100 conflicts</a:t>
            </a:r>
            <a:endParaRPr/>
          </a:p>
          <a:p>
            <a:pPr indent="-342900" lvl="0" marL="457200" marR="0" rtl="0" algn="l">
              <a:lnSpc>
                <a:spcPct val="100000"/>
              </a:lnSpc>
              <a:spcBef>
                <a:spcPts val="480"/>
              </a:spcBef>
              <a:spcAft>
                <a:spcPts val="0"/>
              </a:spcAft>
              <a:buSzPts val="1800"/>
              <a:buChar char="●"/>
            </a:pPr>
            <a:r>
              <a:rPr b="1" lang="en">
                <a:solidFill>
                  <a:schemeClr val="dk2"/>
                </a:solidFill>
                <a:latin typeface="Raleway"/>
                <a:ea typeface="Raleway"/>
                <a:cs typeface="Raleway"/>
                <a:sym typeface="Raleway"/>
              </a:rPr>
              <a:t>Key idea: </a:t>
            </a:r>
            <a:r>
              <a:rPr lang="en">
                <a:solidFill>
                  <a:schemeClr val="dk2"/>
                </a:solidFill>
                <a:latin typeface="Raleway"/>
                <a:ea typeface="Raleway"/>
                <a:cs typeface="Raleway"/>
                <a:sym typeface="Raleway"/>
              </a:rPr>
              <a:t>CDCL is deterministic, so why won’t we end up back where we were?</a:t>
            </a:r>
            <a:endParaRPr/>
          </a:p>
          <a:p>
            <a:pPr indent="-342900" lvl="1" marL="914400" rtl="0" algn="l">
              <a:lnSpc>
                <a:spcPct val="100000"/>
              </a:lnSpc>
              <a:spcBef>
                <a:spcPts val="480"/>
              </a:spcBef>
              <a:spcAft>
                <a:spcPts val="0"/>
              </a:spcAft>
              <a:buSzPts val="1800"/>
              <a:buChar char="○"/>
            </a:pPr>
            <a:r>
              <a:rPr lang="en" sz="1600">
                <a:solidFill>
                  <a:schemeClr val="dk2"/>
                </a:solidFill>
                <a:latin typeface="Raleway"/>
                <a:ea typeface="Raleway"/>
                <a:cs typeface="Raleway"/>
                <a:sym typeface="Raleway"/>
              </a:rPr>
              <a:t>Learned clauses remain in formula after restart</a:t>
            </a:r>
            <a:endParaRPr/>
          </a:p>
        </p:txBody>
      </p:sp>
      <p:sp>
        <p:nvSpPr>
          <p:cNvPr id="1415" name="Google Shape;1415;p70"/>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416" name="Google Shape;1416;p70"/>
          <p:cNvGrpSpPr/>
          <p:nvPr/>
        </p:nvGrpSpPr>
        <p:grpSpPr>
          <a:xfrm>
            <a:off x="8078089" y="287509"/>
            <a:ext cx="750970" cy="806615"/>
            <a:chOff x="611175" y="2326900"/>
            <a:chExt cx="362700" cy="389575"/>
          </a:xfrm>
        </p:grpSpPr>
        <p:sp>
          <p:nvSpPr>
            <p:cNvPr id="1417" name="Google Shape;1417;p70"/>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70"/>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70"/>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70"/>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1" name="Google Shape;1421;p70"/>
          <p:cNvSpPr/>
          <p:nvPr/>
        </p:nvSpPr>
        <p:spPr>
          <a:xfrm>
            <a:off x="1490100" y="3853700"/>
            <a:ext cx="5014200" cy="312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Light"/>
              <a:ea typeface="Raleway Light"/>
              <a:cs typeface="Raleway Light"/>
              <a:sym typeface="Raleway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42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71"/>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Incremental SAT Solving</a:t>
            </a:r>
            <a:endParaRPr sz="3600">
              <a:solidFill>
                <a:srgbClr val="FFB600"/>
              </a:solidFill>
            </a:endParaRPr>
          </a:p>
        </p:txBody>
      </p:sp>
      <p:sp>
        <p:nvSpPr>
          <p:cNvPr id="1427" name="Google Shape;1427;p7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428" name="Google Shape;1428;p71"/>
          <p:cNvGrpSpPr/>
          <p:nvPr/>
        </p:nvGrpSpPr>
        <p:grpSpPr>
          <a:xfrm>
            <a:off x="8078089" y="287509"/>
            <a:ext cx="750970" cy="806615"/>
            <a:chOff x="611175" y="2326900"/>
            <a:chExt cx="362700" cy="389575"/>
          </a:xfrm>
        </p:grpSpPr>
        <p:sp>
          <p:nvSpPr>
            <p:cNvPr id="1429" name="Google Shape;1429;p71"/>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71"/>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71"/>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71"/>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33" name="Google Shape;1433;p71"/>
          <p:cNvSpPr txBox="1"/>
          <p:nvPr>
            <p:ph idx="1" type="body"/>
          </p:nvPr>
        </p:nvSpPr>
        <p:spPr>
          <a:xfrm>
            <a:off x="922000" y="1257175"/>
            <a:ext cx="6935744" cy="2994900"/>
          </a:xfrm>
          <a:prstGeom prst="rect">
            <a:avLst/>
          </a:prstGeom>
          <a:blipFill rotWithShape="1">
            <a:blip r:embed="rId3">
              <a:alphaModFix/>
            </a:blip>
            <a:stretch>
              <a:fillRect b="0" l="0" r="0" t="0"/>
            </a:stretch>
          </a:blipFill>
          <a:ln>
            <a:noFill/>
          </a:ln>
        </p:spPr>
        <p:txBody>
          <a:bodyPr anchorCtr="0" anchor="t" bIns="91425" lIns="91425" spcFirstLastPara="1" rIns="91425" wrap="square" tIns="91425">
            <a:noAutofit/>
          </a:bodyPr>
          <a:lstStyle/>
          <a:p>
            <a:pPr indent="0" lvl="0" marL="457200" rtl="0" algn="l">
              <a:lnSpc>
                <a:spcPct val="100000"/>
              </a:lnSpc>
              <a:spcBef>
                <a:spcPts val="60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72"/>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Introducing: PennSAT</a:t>
            </a:r>
            <a:endParaRPr sz="3600">
              <a:solidFill>
                <a:srgbClr val="FFB600"/>
              </a:solidFill>
            </a:endParaRPr>
          </a:p>
        </p:txBody>
      </p:sp>
      <p:sp>
        <p:nvSpPr>
          <p:cNvPr id="1439" name="Google Shape;1439;p72"/>
          <p:cNvSpPr txBox="1"/>
          <p:nvPr>
            <p:ph idx="1" type="body"/>
          </p:nvPr>
        </p:nvSpPr>
        <p:spPr>
          <a:xfrm>
            <a:off x="921999" y="1257175"/>
            <a:ext cx="6947601" cy="2994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Font typeface="Raleway"/>
              <a:buChar char="●"/>
            </a:pPr>
            <a:r>
              <a:rPr b="1" lang="en" sz="2000">
                <a:latin typeface="Raleway"/>
                <a:ea typeface="Raleway"/>
                <a:cs typeface="Raleway"/>
                <a:sym typeface="Raleway"/>
              </a:rPr>
              <a:t>HW2: PennSAT (due in a couple weeks)</a:t>
            </a:r>
            <a:endParaRPr/>
          </a:p>
          <a:p>
            <a:pPr indent="-342900" lvl="0" marL="457200" rtl="0" algn="l">
              <a:lnSpc>
                <a:spcPct val="100000"/>
              </a:lnSpc>
              <a:spcBef>
                <a:spcPts val="900"/>
              </a:spcBef>
              <a:spcAft>
                <a:spcPts val="0"/>
              </a:spcAft>
              <a:buSzPts val="1800"/>
              <a:buFont typeface="Raleway"/>
              <a:buChar char="●"/>
            </a:pPr>
            <a:r>
              <a:rPr lang="en" sz="2000">
                <a:latin typeface="Raleway"/>
                <a:ea typeface="Raleway"/>
                <a:cs typeface="Raleway"/>
                <a:sym typeface="Raleway"/>
              </a:rPr>
              <a:t>Features:</a:t>
            </a:r>
            <a:endParaRPr/>
          </a:p>
          <a:p>
            <a:pPr indent="-342900" lvl="1" marL="914400" rtl="0" algn="l">
              <a:lnSpc>
                <a:spcPct val="100000"/>
              </a:lnSpc>
              <a:spcBef>
                <a:spcPts val="300"/>
              </a:spcBef>
              <a:spcAft>
                <a:spcPts val="0"/>
              </a:spcAft>
              <a:buSzPts val="1800"/>
              <a:buChar char="○"/>
            </a:pPr>
            <a:r>
              <a:rPr lang="en" sz="1600">
                <a:latin typeface="Raleway"/>
                <a:ea typeface="Raleway"/>
                <a:cs typeface="Raleway"/>
                <a:sym typeface="Raleway"/>
              </a:rPr>
              <a:t>DPLL-based</a:t>
            </a:r>
            <a:endParaRPr/>
          </a:p>
          <a:p>
            <a:pPr indent="-342900" lvl="1" marL="914400" rtl="0" algn="l">
              <a:lnSpc>
                <a:spcPct val="100000"/>
              </a:lnSpc>
              <a:spcBef>
                <a:spcPts val="300"/>
              </a:spcBef>
              <a:spcAft>
                <a:spcPts val="0"/>
              </a:spcAft>
              <a:buSzPts val="1800"/>
              <a:buChar char="○"/>
            </a:pPr>
            <a:r>
              <a:rPr lang="en" sz="1600">
                <a:latin typeface="Raleway"/>
                <a:ea typeface="Raleway"/>
                <a:cs typeface="Raleway"/>
                <a:sym typeface="Raleway"/>
              </a:rPr>
              <a:t>Iterative</a:t>
            </a:r>
            <a:endParaRPr/>
          </a:p>
          <a:p>
            <a:pPr indent="-342900" lvl="1" marL="914400" rtl="0" algn="l">
              <a:lnSpc>
                <a:spcPct val="100000"/>
              </a:lnSpc>
              <a:spcBef>
                <a:spcPts val="300"/>
              </a:spcBef>
              <a:spcAft>
                <a:spcPts val="0"/>
              </a:spcAft>
              <a:buSzPts val="1800"/>
              <a:buChar char="○"/>
            </a:pPr>
            <a:r>
              <a:rPr lang="en" sz="1600">
                <a:latin typeface="Raleway"/>
                <a:ea typeface="Raleway"/>
                <a:cs typeface="Raleway"/>
                <a:sym typeface="Raleway"/>
              </a:rPr>
              <a:t>Maintains propagation queue</a:t>
            </a:r>
            <a:endParaRPr/>
          </a:p>
          <a:p>
            <a:pPr indent="-342900" lvl="1" marL="914400" rtl="0" algn="l">
              <a:lnSpc>
                <a:spcPct val="100000"/>
              </a:lnSpc>
              <a:spcBef>
                <a:spcPts val="300"/>
              </a:spcBef>
              <a:spcAft>
                <a:spcPts val="0"/>
              </a:spcAft>
              <a:buSzPts val="1800"/>
              <a:buChar char="○"/>
            </a:pPr>
            <a:r>
              <a:rPr lang="en" sz="1600">
                <a:latin typeface="Raleway"/>
                <a:ea typeface="Raleway"/>
                <a:cs typeface="Raleway"/>
                <a:sym typeface="Raleway"/>
              </a:rPr>
              <a:t>No Two-Watched Literals</a:t>
            </a:r>
            <a:endParaRPr/>
          </a:p>
          <a:p>
            <a:pPr indent="-342900" lvl="1" marL="914400" rtl="0" algn="l">
              <a:lnSpc>
                <a:spcPct val="100000"/>
              </a:lnSpc>
              <a:spcBef>
                <a:spcPts val="300"/>
              </a:spcBef>
              <a:spcAft>
                <a:spcPts val="0"/>
              </a:spcAft>
              <a:buSzPts val="1800"/>
              <a:buChar char="○"/>
            </a:pPr>
            <a:r>
              <a:rPr lang="en" sz="1600">
                <a:latin typeface="Raleway"/>
                <a:ea typeface="Raleway"/>
                <a:cs typeface="Raleway"/>
                <a:sym typeface="Raleway"/>
              </a:rPr>
              <a:t>Static most-frequent decision heuristic</a:t>
            </a:r>
            <a:endParaRPr/>
          </a:p>
          <a:p>
            <a:pPr indent="-342900" lvl="0" marL="457200" rtl="0" algn="l">
              <a:lnSpc>
                <a:spcPct val="100000"/>
              </a:lnSpc>
              <a:spcBef>
                <a:spcPts val="900"/>
              </a:spcBef>
              <a:spcAft>
                <a:spcPts val="0"/>
              </a:spcAft>
              <a:buSzPts val="1800"/>
              <a:buChar char="●"/>
            </a:pPr>
            <a:r>
              <a:rPr lang="en" sz="2000">
                <a:latin typeface="Raleway"/>
                <a:ea typeface="Raleway"/>
                <a:cs typeface="Raleway"/>
                <a:sym typeface="Raleway"/>
              </a:rPr>
              <a:t>This assignment is tricky –</a:t>
            </a:r>
            <a:r>
              <a:rPr b="1" lang="en" sz="2000">
                <a:latin typeface="Raleway"/>
                <a:ea typeface="Raleway"/>
                <a:cs typeface="Raleway"/>
                <a:sym typeface="Raleway"/>
              </a:rPr>
              <a:t> start early!</a:t>
            </a:r>
            <a:endParaRPr sz="2000">
              <a:latin typeface="Raleway"/>
              <a:ea typeface="Raleway"/>
              <a:cs typeface="Raleway"/>
              <a:sym typeface="Raleway"/>
            </a:endParaRPr>
          </a:p>
          <a:p>
            <a:pPr indent="-342900" lvl="1" marL="914400" rtl="0" algn="l">
              <a:lnSpc>
                <a:spcPct val="100000"/>
              </a:lnSpc>
              <a:spcBef>
                <a:spcPts val="300"/>
              </a:spcBef>
              <a:spcAft>
                <a:spcPts val="300"/>
              </a:spcAft>
              <a:buSzPts val="1800"/>
              <a:buChar char="○"/>
            </a:pPr>
            <a:r>
              <a:rPr lang="en" sz="1600">
                <a:latin typeface="Raleway"/>
                <a:ea typeface="Raleway"/>
                <a:cs typeface="Raleway"/>
                <a:sym typeface="Raleway"/>
              </a:rPr>
              <a:t>Requires solid understanding</a:t>
            </a:r>
            <a:endParaRPr/>
          </a:p>
        </p:txBody>
      </p:sp>
      <p:sp>
        <p:nvSpPr>
          <p:cNvPr id="1440" name="Google Shape;1440;p7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441" name="Google Shape;1441;p72"/>
          <p:cNvGrpSpPr/>
          <p:nvPr/>
        </p:nvGrpSpPr>
        <p:grpSpPr>
          <a:xfrm>
            <a:off x="8078089" y="287509"/>
            <a:ext cx="750970" cy="806615"/>
            <a:chOff x="611175" y="2326900"/>
            <a:chExt cx="362700" cy="389575"/>
          </a:xfrm>
        </p:grpSpPr>
        <p:sp>
          <p:nvSpPr>
            <p:cNvPr id="1442" name="Google Shape;1442;p72"/>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72"/>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72"/>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72"/>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p:nvPr/>
        </p:nvSpPr>
        <p:spPr>
          <a:xfrm>
            <a:off x="1163767" y="1402319"/>
            <a:ext cx="272128" cy="41157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4" name="Google Shape;154;p28"/>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Chronological Backtracking</a:t>
            </a:r>
            <a:endParaRPr sz="3600">
              <a:solidFill>
                <a:srgbClr val="FFB600"/>
              </a:solidFill>
            </a:endParaRPr>
          </a:p>
        </p:txBody>
      </p:sp>
      <p:sp>
        <p:nvSpPr>
          <p:cNvPr id="155" name="Google Shape;155;p28"/>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156" name="Google Shape;156;p28"/>
          <p:cNvSpPr/>
          <p:nvPr/>
        </p:nvSpPr>
        <p:spPr>
          <a:xfrm>
            <a:off x="6428589" y="1673119"/>
            <a:ext cx="374869" cy="374869"/>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1</a:t>
            </a:r>
            <a:endParaRPr/>
          </a:p>
        </p:txBody>
      </p:sp>
      <p:cxnSp>
        <p:nvCxnSpPr>
          <p:cNvPr id="157" name="Google Shape;157;p28"/>
          <p:cNvCxnSpPr>
            <a:stCxn id="156" idx="4"/>
          </p:cNvCxnSpPr>
          <p:nvPr/>
        </p:nvCxnSpPr>
        <p:spPr>
          <a:xfrm flipH="1">
            <a:off x="5522224" y="2047988"/>
            <a:ext cx="1093800" cy="282900"/>
          </a:xfrm>
          <a:prstGeom prst="straightConnector1">
            <a:avLst/>
          </a:prstGeom>
          <a:noFill/>
          <a:ln cap="flat" cmpd="sng" w="28575">
            <a:solidFill>
              <a:srgbClr val="3F3F3F"/>
            </a:solidFill>
            <a:prstDash val="solid"/>
            <a:round/>
            <a:headEnd len="sm" w="sm" type="none"/>
            <a:tailEnd len="med" w="med" type="triangle"/>
          </a:ln>
        </p:spPr>
      </p:cxnSp>
      <p:sp>
        <p:nvSpPr>
          <p:cNvPr id="158" name="Google Shape;158;p28"/>
          <p:cNvSpPr txBox="1"/>
          <p:nvPr/>
        </p:nvSpPr>
        <p:spPr>
          <a:xfrm>
            <a:off x="5720058" y="1920016"/>
            <a:ext cx="2936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Raleway"/>
                <a:ea typeface="Raleway"/>
                <a:cs typeface="Raleway"/>
                <a:sym typeface="Raleway"/>
              </a:rPr>
              <a:t>T</a:t>
            </a:r>
            <a:endParaRPr/>
          </a:p>
        </p:txBody>
      </p:sp>
      <p:grpSp>
        <p:nvGrpSpPr>
          <p:cNvPr id="159" name="Google Shape;159;p28"/>
          <p:cNvGrpSpPr/>
          <p:nvPr/>
        </p:nvGrpSpPr>
        <p:grpSpPr>
          <a:xfrm>
            <a:off x="8078089" y="287509"/>
            <a:ext cx="750970" cy="806615"/>
            <a:chOff x="611175" y="2326900"/>
            <a:chExt cx="362700" cy="389575"/>
          </a:xfrm>
        </p:grpSpPr>
        <p:sp>
          <p:nvSpPr>
            <p:cNvPr id="160" name="Google Shape;160;p28"/>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28"/>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8"/>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28"/>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 name="Google Shape;164;p28"/>
          <p:cNvSpPr/>
          <p:nvPr/>
        </p:nvSpPr>
        <p:spPr>
          <a:xfrm>
            <a:off x="1163767" y="2029631"/>
            <a:ext cx="272128" cy="41157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5" name="Google Shape;165;p28"/>
          <p:cNvSpPr/>
          <p:nvPr/>
        </p:nvSpPr>
        <p:spPr>
          <a:xfrm>
            <a:off x="1163767" y="2658418"/>
            <a:ext cx="272128" cy="41157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6" name="Google Shape;166;p28"/>
          <p:cNvSpPr/>
          <p:nvPr/>
        </p:nvSpPr>
        <p:spPr>
          <a:xfrm>
            <a:off x="1172644" y="3287205"/>
            <a:ext cx="272128" cy="393798"/>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7" name="Google Shape;167;p28"/>
          <p:cNvSpPr/>
          <p:nvPr/>
        </p:nvSpPr>
        <p:spPr>
          <a:xfrm>
            <a:off x="1172644" y="3902899"/>
            <a:ext cx="272128" cy="41157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8" name="Google Shape;168;p28"/>
          <p:cNvSpPr txBox="1"/>
          <p:nvPr/>
        </p:nvSpPr>
        <p:spPr>
          <a:xfrm>
            <a:off x="922000" y="1257175"/>
            <a:ext cx="1983992" cy="328365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73"/>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Iterative DPLL</a:t>
            </a:r>
            <a:endParaRPr sz="3600">
              <a:solidFill>
                <a:srgbClr val="FFB600"/>
              </a:solidFill>
            </a:endParaRPr>
          </a:p>
        </p:txBody>
      </p:sp>
      <p:sp>
        <p:nvSpPr>
          <p:cNvPr id="1451" name="Google Shape;1451;p73"/>
          <p:cNvSpPr txBox="1"/>
          <p:nvPr>
            <p:ph idx="1" type="body"/>
          </p:nvPr>
        </p:nvSpPr>
        <p:spPr>
          <a:xfrm>
            <a:off x="922000" y="1257175"/>
            <a:ext cx="6351300" cy="3444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600"/>
              </a:spcBef>
              <a:spcAft>
                <a:spcPts val="0"/>
              </a:spcAft>
              <a:buClr>
                <a:srgbClr val="FFB600"/>
              </a:buClr>
              <a:buSzPts val="1800"/>
              <a:buFont typeface="Raleway Light"/>
              <a:buChar char="●"/>
            </a:pPr>
            <a:r>
              <a:rPr lang="en">
                <a:solidFill>
                  <a:schemeClr val="dk2"/>
                </a:solidFill>
              </a:rPr>
              <a:t>A </a:t>
            </a:r>
            <a:r>
              <a:rPr b="1" lang="en">
                <a:solidFill>
                  <a:schemeClr val="dk2"/>
                </a:solidFill>
                <a:latin typeface="Raleway"/>
                <a:ea typeface="Raleway"/>
                <a:cs typeface="Raleway"/>
                <a:sym typeface="Raleway"/>
              </a:rPr>
              <a:t>decision</a:t>
            </a:r>
            <a:r>
              <a:rPr lang="en">
                <a:solidFill>
                  <a:schemeClr val="dk2"/>
                </a:solidFill>
              </a:rPr>
              <a:t> refers to any time our algorithm </a:t>
            </a:r>
            <a:r>
              <a:rPr i="1" lang="en">
                <a:solidFill>
                  <a:schemeClr val="dk2"/>
                </a:solidFill>
              </a:rPr>
              <a:t>arbitrarily</a:t>
            </a:r>
            <a:r>
              <a:rPr lang="en">
                <a:solidFill>
                  <a:schemeClr val="dk2"/>
                </a:solidFill>
              </a:rPr>
              <a:t> assigns a variable (without being forced to do so)</a:t>
            </a:r>
            <a:endParaRPr>
              <a:solidFill>
                <a:schemeClr val="dk2"/>
              </a:solidFill>
            </a:endParaRPr>
          </a:p>
          <a:p>
            <a:pPr indent="-317500" lvl="1" marL="914400" marR="0" rtl="0" algn="l">
              <a:lnSpc>
                <a:spcPct val="100000"/>
              </a:lnSpc>
              <a:spcBef>
                <a:spcPts val="600"/>
              </a:spcBef>
              <a:spcAft>
                <a:spcPts val="0"/>
              </a:spcAft>
              <a:buClr>
                <a:srgbClr val="FFB600"/>
              </a:buClr>
              <a:buSzPts val="1400"/>
              <a:buFont typeface="Raleway Light"/>
              <a:buChar char="○"/>
            </a:pPr>
            <a:r>
              <a:rPr lang="en" sz="1400">
                <a:solidFill>
                  <a:schemeClr val="dk2"/>
                </a:solidFill>
              </a:rPr>
              <a:t>Selecting a literal and assigning it True is a decision</a:t>
            </a:r>
            <a:endParaRPr sz="1400">
              <a:solidFill>
                <a:schemeClr val="dk2"/>
              </a:solidFill>
            </a:endParaRPr>
          </a:p>
          <a:p>
            <a:pPr indent="-317500" lvl="1" marL="914400" marR="0" rtl="0" algn="l">
              <a:lnSpc>
                <a:spcPct val="100000"/>
              </a:lnSpc>
              <a:spcBef>
                <a:spcPts val="600"/>
              </a:spcBef>
              <a:spcAft>
                <a:spcPts val="0"/>
              </a:spcAft>
              <a:buClr>
                <a:srgbClr val="FFB600"/>
              </a:buClr>
              <a:buSzPts val="1400"/>
              <a:buFont typeface="Raleway Light"/>
              <a:buChar char="○"/>
            </a:pPr>
            <a:r>
              <a:rPr lang="en" sz="1400">
                <a:solidFill>
                  <a:schemeClr val="dk2"/>
                </a:solidFill>
              </a:rPr>
              <a:t>Unit propagation &amp; reassigning selected literal after backtracking are not decisions</a:t>
            </a:r>
            <a:endParaRPr sz="1400">
              <a:solidFill>
                <a:schemeClr val="dk2"/>
              </a:solidFill>
            </a:endParaRPr>
          </a:p>
          <a:p>
            <a:pPr indent="-342900" lvl="0" marL="457200" marR="0" rtl="0" algn="l">
              <a:lnSpc>
                <a:spcPct val="100000"/>
              </a:lnSpc>
              <a:spcBef>
                <a:spcPts val="600"/>
              </a:spcBef>
              <a:spcAft>
                <a:spcPts val="0"/>
              </a:spcAft>
              <a:buClr>
                <a:srgbClr val="FFB600"/>
              </a:buClr>
              <a:buSzPts val="1800"/>
              <a:buFont typeface="Raleway Light"/>
              <a:buChar char="●"/>
            </a:pPr>
            <a:r>
              <a:rPr lang="en">
                <a:solidFill>
                  <a:schemeClr val="dk2"/>
                </a:solidFill>
              </a:rPr>
              <a:t>All assignments implied by the </a:t>
            </a:r>
            <a:r>
              <a:rPr i="1" lang="en">
                <a:solidFill>
                  <a:schemeClr val="dk2"/>
                </a:solidFill>
              </a:rPr>
              <a:t>i</a:t>
            </a:r>
            <a:r>
              <a:rPr baseline="30000" i="1" lang="en">
                <a:solidFill>
                  <a:schemeClr val="dk2"/>
                </a:solidFill>
              </a:rPr>
              <a:t>th</a:t>
            </a:r>
            <a:r>
              <a:rPr lang="en">
                <a:solidFill>
                  <a:schemeClr val="dk2"/>
                </a:solidFill>
              </a:rPr>
              <a:t> decision are said to be on the </a:t>
            </a:r>
            <a:r>
              <a:rPr i="1" lang="en">
                <a:solidFill>
                  <a:schemeClr val="dk2"/>
                </a:solidFill>
              </a:rPr>
              <a:t>i</a:t>
            </a:r>
            <a:r>
              <a:rPr baseline="30000" i="1" lang="en">
                <a:solidFill>
                  <a:schemeClr val="dk2"/>
                </a:solidFill>
              </a:rPr>
              <a:t>th</a:t>
            </a:r>
            <a:r>
              <a:rPr lang="en">
                <a:solidFill>
                  <a:schemeClr val="dk2"/>
                </a:solidFill>
              </a:rPr>
              <a:t> </a:t>
            </a:r>
            <a:r>
              <a:rPr b="1" lang="en">
                <a:solidFill>
                  <a:schemeClr val="dk2"/>
                </a:solidFill>
                <a:latin typeface="Raleway"/>
                <a:ea typeface="Raleway"/>
                <a:cs typeface="Raleway"/>
                <a:sym typeface="Raleway"/>
              </a:rPr>
              <a:t>decision level</a:t>
            </a:r>
            <a:endParaRPr b="1">
              <a:solidFill>
                <a:schemeClr val="dk2"/>
              </a:solidFill>
              <a:latin typeface="Raleway"/>
              <a:ea typeface="Raleway"/>
              <a:cs typeface="Raleway"/>
              <a:sym typeface="Raleway"/>
            </a:endParaRPr>
          </a:p>
          <a:p>
            <a:pPr indent="-317500" lvl="1" marL="914400" marR="0" rtl="0" algn="l">
              <a:lnSpc>
                <a:spcPct val="100000"/>
              </a:lnSpc>
              <a:spcBef>
                <a:spcPts val="600"/>
              </a:spcBef>
              <a:spcAft>
                <a:spcPts val="0"/>
              </a:spcAft>
              <a:buClr>
                <a:srgbClr val="FFB600"/>
              </a:buClr>
              <a:buSzPts val="1400"/>
              <a:buFont typeface="Raleway Light"/>
              <a:buChar char="○"/>
            </a:pPr>
            <a:r>
              <a:rPr lang="en" sz="1400">
                <a:solidFill>
                  <a:schemeClr val="dk2"/>
                </a:solidFill>
              </a:rPr>
              <a:t>Can assignments ever be on the zeroth decision level?</a:t>
            </a:r>
            <a:endParaRPr sz="1400">
              <a:solidFill>
                <a:schemeClr val="dk2"/>
              </a:solidFill>
            </a:endParaRPr>
          </a:p>
          <a:p>
            <a:pPr indent="0" lvl="0" marL="0" marR="0" rtl="0" algn="l">
              <a:lnSpc>
                <a:spcPct val="100000"/>
              </a:lnSpc>
              <a:spcBef>
                <a:spcPts val="600"/>
              </a:spcBef>
              <a:spcAft>
                <a:spcPts val="600"/>
              </a:spcAft>
              <a:buSzPts val="1800"/>
              <a:buNone/>
            </a:pPr>
            <a:r>
              <a:t/>
            </a:r>
            <a:endParaRPr/>
          </a:p>
        </p:txBody>
      </p:sp>
      <p:sp>
        <p:nvSpPr>
          <p:cNvPr id="1452" name="Google Shape;1452;p7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1453" name="Google Shape;1453;p73"/>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7" name="Shape 1457"/>
        <p:cNvGrpSpPr/>
        <p:nvPr/>
      </p:nvGrpSpPr>
      <p:grpSpPr>
        <a:xfrm>
          <a:off x="0" y="0"/>
          <a:ext cx="0" cy="0"/>
          <a:chOff x="0" y="0"/>
          <a:chExt cx="0" cy="0"/>
        </a:xfrm>
      </p:grpSpPr>
      <p:sp>
        <p:nvSpPr>
          <p:cNvPr id="1458" name="Google Shape;1458;p74"/>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Iterative DPLL</a:t>
            </a:r>
            <a:endParaRPr sz="3600">
              <a:solidFill>
                <a:srgbClr val="FFB600"/>
              </a:solidFill>
            </a:endParaRPr>
          </a:p>
        </p:txBody>
      </p:sp>
      <p:sp>
        <p:nvSpPr>
          <p:cNvPr id="1459" name="Google Shape;1459;p74"/>
          <p:cNvSpPr txBox="1"/>
          <p:nvPr>
            <p:ph idx="1" type="body"/>
          </p:nvPr>
        </p:nvSpPr>
        <p:spPr>
          <a:xfrm>
            <a:off x="921999" y="1257175"/>
            <a:ext cx="6841435" cy="34443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600"/>
              </a:spcBef>
              <a:spcAft>
                <a:spcPts val="0"/>
              </a:spcAft>
              <a:buClr>
                <a:srgbClr val="FFB600"/>
              </a:buClr>
              <a:buSzPts val="1800"/>
              <a:buFont typeface="Raleway Light"/>
              <a:buChar char="●"/>
            </a:pPr>
            <a:r>
              <a:rPr lang="en">
                <a:solidFill>
                  <a:schemeClr val="dk2"/>
                </a:solidFill>
                <a:latin typeface="Raleway"/>
                <a:ea typeface="Raleway"/>
                <a:cs typeface="Raleway"/>
                <a:sym typeface="Raleway"/>
              </a:rPr>
              <a:t>Maintain an </a:t>
            </a:r>
            <a:r>
              <a:rPr b="1" lang="en">
                <a:solidFill>
                  <a:schemeClr val="dk2"/>
                </a:solidFill>
                <a:latin typeface="Raleway"/>
                <a:ea typeface="Raleway"/>
                <a:cs typeface="Raleway"/>
                <a:sym typeface="Raleway"/>
              </a:rPr>
              <a:t>assignment stack </a:t>
            </a:r>
            <a:r>
              <a:rPr lang="en">
                <a:solidFill>
                  <a:schemeClr val="dk2"/>
                </a:solidFill>
                <a:latin typeface="Raleway"/>
                <a:ea typeface="Raleway"/>
                <a:cs typeface="Raleway"/>
                <a:sym typeface="Raleway"/>
              </a:rPr>
              <a:t>with the assignments from each decision level</a:t>
            </a:r>
            <a:endParaRPr>
              <a:solidFill>
                <a:schemeClr val="dk2"/>
              </a:solidFill>
              <a:latin typeface="Raleway"/>
              <a:ea typeface="Raleway"/>
              <a:cs typeface="Raleway"/>
              <a:sym typeface="Raleway"/>
            </a:endParaRPr>
          </a:p>
          <a:p>
            <a:pPr indent="-342900" lvl="1" marL="914400" marR="0" rtl="0" algn="l">
              <a:lnSpc>
                <a:spcPct val="100000"/>
              </a:lnSpc>
              <a:spcBef>
                <a:spcPts val="600"/>
              </a:spcBef>
              <a:spcAft>
                <a:spcPts val="0"/>
              </a:spcAft>
              <a:buClr>
                <a:srgbClr val="FFB600"/>
              </a:buClr>
              <a:buSzPts val="1800"/>
              <a:buFont typeface="Raleway Light"/>
              <a:buChar char="○"/>
            </a:pPr>
            <a:r>
              <a:rPr lang="en">
                <a:solidFill>
                  <a:schemeClr val="dk2"/>
                </a:solidFill>
              </a:rPr>
              <a:t>Whenever we make a new decision, copy the current assignment onto the top of the stack</a:t>
            </a:r>
            <a:endParaRPr>
              <a:solidFill>
                <a:schemeClr val="dk2"/>
              </a:solidFill>
            </a:endParaRPr>
          </a:p>
          <a:p>
            <a:pPr indent="-342900" lvl="0" marL="457200" marR="0" rtl="0" algn="l">
              <a:lnSpc>
                <a:spcPct val="100000"/>
              </a:lnSpc>
              <a:spcBef>
                <a:spcPts val="600"/>
              </a:spcBef>
              <a:spcAft>
                <a:spcPts val="0"/>
              </a:spcAft>
              <a:buClr>
                <a:srgbClr val="FFB600"/>
              </a:buClr>
              <a:buSzPts val="1800"/>
              <a:buFont typeface="Raleway Light"/>
              <a:buChar char="●"/>
            </a:pPr>
            <a:r>
              <a:rPr lang="en">
                <a:solidFill>
                  <a:schemeClr val="dk2"/>
                </a:solidFill>
                <a:latin typeface="Raleway"/>
                <a:ea typeface="Raleway"/>
                <a:cs typeface="Raleway"/>
                <a:sym typeface="Raleway"/>
              </a:rPr>
              <a:t>To backtrack: pop the current assignment off the stack, restoring the previous one</a:t>
            </a:r>
            <a:endParaRPr/>
          </a:p>
          <a:p>
            <a:pPr indent="-342900" lvl="0" marL="457200" marR="0" rtl="0" algn="l">
              <a:lnSpc>
                <a:spcPct val="100000"/>
              </a:lnSpc>
              <a:spcBef>
                <a:spcPts val="600"/>
              </a:spcBef>
              <a:spcAft>
                <a:spcPts val="0"/>
              </a:spcAft>
              <a:buClr>
                <a:srgbClr val="FFB600"/>
              </a:buClr>
              <a:buSzPts val="1800"/>
              <a:buFont typeface="Raleway Light"/>
              <a:buChar char="●"/>
            </a:pPr>
            <a:r>
              <a:rPr lang="en">
                <a:solidFill>
                  <a:schemeClr val="dk2"/>
                </a:solidFill>
                <a:latin typeface="Raleway"/>
                <a:ea typeface="Raleway"/>
                <a:cs typeface="Raleway"/>
                <a:sym typeface="Raleway"/>
              </a:rPr>
              <a:t>Keep a </a:t>
            </a:r>
            <a:r>
              <a:rPr b="1" lang="en">
                <a:solidFill>
                  <a:schemeClr val="dk2"/>
                </a:solidFill>
                <a:latin typeface="Raleway"/>
                <a:ea typeface="Raleway"/>
                <a:cs typeface="Raleway"/>
                <a:sym typeface="Raleway"/>
              </a:rPr>
              <a:t>propagation queue</a:t>
            </a:r>
            <a:r>
              <a:rPr lang="en">
                <a:solidFill>
                  <a:schemeClr val="dk2"/>
                </a:solidFill>
                <a:latin typeface="Raleway"/>
                <a:ea typeface="Raleway"/>
                <a:cs typeface="Raleway"/>
                <a:sym typeface="Raleway"/>
              </a:rPr>
              <a:t> of literals that are set to False</a:t>
            </a:r>
            <a:endParaRPr/>
          </a:p>
          <a:p>
            <a:pPr indent="-342900" lvl="1" marL="914400" rtl="0" algn="l">
              <a:lnSpc>
                <a:spcPct val="100000"/>
              </a:lnSpc>
              <a:spcBef>
                <a:spcPts val="600"/>
              </a:spcBef>
              <a:spcAft>
                <a:spcPts val="0"/>
              </a:spcAft>
              <a:buSzPts val="1800"/>
              <a:buChar char="○"/>
            </a:pPr>
            <a:r>
              <a:rPr lang="en">
                <a:solidFill>
                  <a:schemeClr val="dk2"/>
                </a:solidFill>
                <a:latin typeface="Raleway"/>
                <a:ea typeface="Raleway"/>
                <a:cs typeface="Raleway"/>
                <a:sym typeface="Raleway"/>
              </a:rPr>
              <a:t>Take literals from the queue and check if their watching clauses are empty/unit</a:t>
            </a:r>
            <a:endParaRPr/>
          </a:p>
          <a:p>
            <a:pPr indent="-228600" lvl="1" marL="914400" rtl="0" algn="l">
              <a:lnSpc>
                <a:spcPct val="100000"/>
              </a:lnSpc>
              <a:spcBef>
                <a:spcPts val="600"/>
              </a:spcBef>
              <a:spcAft>
                <a:spcPts val="0"/>
              </a:spcAft>
              <a:buSzPts val="1800"/>
              <a:buFont typeface="Raleway Light"/>
              <a:buNone/>
            </a:pPr>
            <a:r>
              <a:t/>
            </a:r>
            <a:endParaRPr>
              <a:solidFill>
                <a:schemeClr val="dk2"/>
              </a:solidFill>
              <a:latin typeface="Raleway"/>
              <a:ea typeface="Raleway"/>
              <a:cs typeface="Raleway"/>
              <a:sym typeface="Raleway"/>
            </a:endParaRPr>
          </a:p>
          <a:p>
            <a:pPr indent="0" lvl="0" marL="0" marR="0" rtl="0" algn="l">
              <a:lnSpc>
                <a:spcPct val="100000"/>
              </a:lnSpc>
              <a:spcBef>
                <a:spcPts val="600"/>
              </a:spcBef>
              <a:spcAft>
                <a:spcPts val="0"/>
              </a:spcAft>
              <a:buSzPts val="1800"/>
              <a:buNone/>
            </a:pPr>
            <a:r>
              <a:t/>
            </a:r>
            <a:endParaRPr>
              <a:solidFill>
                <a:schemeClr val="dk2"/>
              </a:solidFill>
            </a:endParaRPr>
          </a:p>
        </p:txBody>
      </p:sp>
      <p:sp>
        <p:nvSpPr>
          <p:cNvPr id="1460" name="Google Shape;1460;p74"/>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1461" name="Google Shape;1461;p74"/>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5" name="Shape 1465"/>
        <p:cNvGrpSpPr/>
        <p:nvPr/>
      </p:nvGrpSpPr>
      <p:grpSpPr>
        <a:xfrm>
          <a:off x="0" y="0"/>
          <a:ext cx="0" cy="0"/>
          <a:chOff x="0" y="0"/>
          <a:chExt cx="0" cy="0"/>
        </a:xfrm>
      </p:grpSpPr>
      <p:sp>
        <p:nvSpPr>
          <p:cNvPr id="1466" name="Google Shape;1466;p75"/>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Assignment Stack</a:t>
            </a:r>
            <a:endParaRPr sz="3600">
              <a:solidFill>
                <a:srgbClr val="FFB600"/>
              </a:solidFill>
            </a:endParaRPr>
          </a:p>
        </p:txBody>
      </p:sp>
      <p:sp>
        <p:nvSpPr>
          <p:cNvPr id="1467" name="Google Shape;1467;p75"/>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1468" name="Google Shape;1468;p75"/>
          <p:cNvGraphicFramePr/>
          <p:nvPr/>
        </p:nvGraphicFramePr>
        <p:xfrm>
          <a:off x="1062036" y="1521744"/>
          <a:ext cx="3000000" cy="3000000"/>
        </p:xfrm>
        <a:graphic>
          <a:graphicData uri="http://schemas.openxmlformats.org/drawingml/2006/table">
            <a:tbl>
              <a:tblPr bandRow="1" lastRow="1">
                <a:noFill/>
                <a:tableStyleId>{FA6299FA-AB2B-4F6A-85F2-40E94C9715D8}</a:tableStyleId>
              </a:tblPr>
              <a:tblGrid>
                <a:gridCol w="473875"/>
                <a:gridCol w="466075"/>
                <a:gridCol w="469975"/>
                <a:gridCol w="469975"/>
                <a:gridCol w="469975"/>
              </a:tblGrid>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F</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r>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F</a:t>
                      </a:r>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r>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r>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1</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2</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3</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4</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5</a:t>
                      </a:r>
                      <a:endParaRPr/>
                    </a:p>
                  </a:txBody>
                  <a:tcPr marT="45725" marB="45725" marR="91450" marL="91450"/>
                </a:tc>
              </a:tr>
            </a:tbl>
          </a:graphicData>
        </a:graphic>
      </p:graphicFrame>
      <p:sp>
        <p:nvSpPr>
          <p:cNvPr id="1469" name="Google Shape;1469;p75"/>
          <p:cNvSpPr txBox="1"/>
          <p:nvPr/>
        </p:nvSpPr>
        <p:spPr>
          <a:xfrm>
            <a:off x="3397080" y="2191352"/>
            <a:ext cx="2349839" cy="442911"/>
          </a:xfrm>
          <a:prstGeom prst="rect">
            <a:avLst/>
          </a:prstGeom>
          <a:blipFill rotWithShape="1">
            <a:blip r:embed="rId3">
              <a:alphaModFix/>
            </a:blip>
            <a:stretch>
              <a:fillRect b="-32876" l="-2072"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470" name="Google Shape;1470;p75"/>
          <p:cNvSpPr txBox="1"/>
          <p:nvPr/>
        </p:nvSpPr>
        <p:spPr>
          <a:xfrm>
            <a:off x="3411876" y="1820513"/>
            <a:ext cx="3503274" cy="442911"/>
          </a:xfrm>
          <a:prstGeom prst="rect">
            <a:avLst/>
          </a:prstGeom>
          <a:blipFill rotWithShape="1">
            <a:blip r:embed="rId4">
              <a:alphaModFix/>
            </a:blip>
            <a:stretch>
              <a:fillRect b="-33329" l="-156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471" name="Google Shape;1471;p75"/>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5" name="Shape 1475"/>
        <p:cNvGrpSpPr/>
        <p:nvPr/>
      </p:nvGrpSpPr>
      <p:grpSpPr>
        <a:xfrm>
          <a:off x="0" y="0"/>
          <a:ext cx="0" cy="0"/>
          <a:chOff x="0" y="0"/>
          <a:chExt cx="0" cy="0"/>
        </a:xfrm>
      </p:grpSpPr>
      <p:sp>
        <p:nvSpPr>
          <p:cNvPr id="1476" name="Google Shape;1476;p76"/>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Assignment Stack</a:t>
            </a:r>
            <a:endParaRPr sz="3600">
              <a:solidFill>
                <a:srgbClr val="FFB600"/>
              </a:solidFill>
            </a:endParaRPr>
          </a:p>
        </p:txBody>
      </p:sp>
      <p:sp>
        <p:nvSpPr>
          <p:cNvPr id="1477" name="Google Shape;1477;p76"/>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aphicFrame>
        <p:nvGraphicFramePr>
          <p:cNvPr id="1478" name="Google Shape;1478;p76"/>
          <p:cNvGraphicFramePr/>
          <p:nvPr/>
        </p:nvGraphicFramePr>
        <p:xfrm>
          <a:off x="1062036" y="1899728"/>
          <a:ext cx="3000000" cy="3000000"/>
        </p:xfrm>
        <a:graphic>
          <a:graphicData uri="http://schemas.openxmlformats.org/drawingml/2006/table">
            <a:tbl>
              <a:tblPr bandRow="1" lastRow="1">
                <a:noFill/>
                <a:tableStyleId>{FA6299FA-AB2B-4F6A-85F2-40E94C9715D8}</a:tableStyleId>
              </a:tblPr>
              <a:tblGrid>
                <a:gridCol w="473875"/>
                <a:gridCol w="466075"/>
                <a:gridCol w="469975"/>
                <a:gridCol w="469975"/>
                <a:gridCol w="469975"/>
              </a:tblGrid>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F</a:t>
                      </a:r>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r>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c>
                  <a:txBody>
                    <a:bodyPr/>
                    <a:lstStyle/>
                    <a:p>
                      <a:pPr indent="0" lvl="0" marL="0" marR="0" rtl="0" algn="ctr">
                        <a:lnSpc>
                          <a:spcPct val="100000"/>
                        </a:lnSpc>
                        <a:spcBef>
                          <a:spcPts val="0"/>
                        </a:spcBef>
                        <a:spcAft>
                          <a:spcPts val="0"/>
                        </a:spcAft>
                        <a:buNone/>
                      </a:pPr>
                      <a:r>
                        <a:t/>
                      </a:r>
                      <a:endParaRPr b="1" sz="1400" u="none" cap="none" strike="noStrike">
                        <a:latin typeface="Raleway"/>
                        <a:ea typeface="Raleway"/>
                        <a:cs typeface="Raleway"/>
                        <a:sym typeface="Raleway"/>
                      </a:endParaRPr>
                    </a:p>
                  </a:txBody>
                  <a:tcPr marT="45725" marB="45725" marR="91450" marL="91450"/>
                </a:tc>
              </a:tr>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1</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2</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3</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4</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5</a:t>
                      </a:r>
                      <a:endParaRPr/>
                    </a:p>
                  </a:txBody>
                  <a:tcPr marT="45725" marB="45725" marR="91450" marL="91450"/>
                </a:tc>
              </a:tr>
            </a:tbl>
          </a:graphicData>
        </a:graphic>
      </p:graphicFrame>
      <p:sp>
        <p:nvSpPr>
          <p:cNvPr id="1479" name="Google Shape;1479;p76"/>
          <p:cNvSpPr txBox="1"/>
          <p:nvPr/>
        </p:nvSpPr>
        <p:spPr>
          <a:xfrm>
            <a:off x="3397080" y="2191352"/>
            <a:ext cx="2349839" cy="442911"/>
          </a:xfrm>
          <a:prstGeom prst="rect">
            <a:avLst/>
          </a:prstGeom>
          <a:blipFill rotWithShape="1">
            <a:blip r:embed="rId3">
              <a:alphaModFix/>
            </a:blip>
            <a:stretch>
              <a:fillRect b="-32876" l="-2072"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1480" name="Google Shape;1480;p76"/>
          <p:cNvSpPr txBox="1"/>
          <p:nvPr/>
        </p:nvSpPr>
        <p:spPr>
          <a:xfrm>
            <a:off x="3411876" y="1820513"/>
            <a:ext cx="3503274" cy="442911"/>
          </a:xfrm>
          <a:prstGeom prst="rect">
            <a:avLst/>
          </a:prstGeom>
          <a:blipFill rotWithShape="1">
            <a:blip r:embed="rId4">
              <a:alphaModFix/>
            </a:blip>
            <a:stretch>
              <a:fillRect b="-33329" l="-1567"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graphicFrame>
        <p:nvGraphicFramePr>
          <p:cNvPr id="1481" name="Google Shape;1481;p76"/>
          <p:cNvGraphicFramePr/>
          <p:nvPr/>
        </p:nvGraphicFramePr>
        <p:xfrm>
          <a:off x="2001043" y="1286711"/>
          <a:ext cx="3000000" cy="3000000"/>
        </p:xfrm>
        <a:graphic>
          <a:graphicData uri="http://schemas.openxmlformats.org/drawingml/2006/table">
            <a:tbl>
              <a:tblPr>
                <a:noFill/>
                <a:tableStyleId>{FA6299FA-AB2B-4F6A-85F2-40E94C9715D8}</a:tableStyleId>
              </a:tblPr>
              <a:tblGrid>
                <a:gridCol w="473875"/>
                <a:gridCol w="466075"/>
                <a:gridCol w="469975"/>
                <a:gridCol w="469975"/>
                <a:gridCol w="469975"/>
              </a:tblGrid>
              <a:tr h="370850">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F</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c>
                  <a:txBody>
                    <a:bodyPr/>
                    <a:lstStyle/>
                    <a:p>
                      <a:pPr indent="0" lvl="0" marL="0" marR="0" rtl="0" algn="ctr">
                        <a:lnSpc>
                          <a:spcPct val="100000"/>
                        </a:lnSpc>
                        <a:spcBef>
                          <a:spcPts val="0"/>
                        </a:spcBef>
                        <a:spcAft>
                          <a:spcPts val="0"/>
                        </a:spcAft>
                        <a:buNone/>
                      </a:pPr>
                      <a:r>
                        <a:rPr b="1" lang="en" sz="1400" u="none" cap="none" strike="noStrike">
                          <a:latin typeface="Raleway"/>
                          <a:ea typeface="Raleway"/>
                          <a:cs typeface="Raleway"/>
                          <a:sym typeface="Raleway"/>
                        </a:rPr>
                        <a:t>T</a:t>
                      </a:r>
                      <a:endParaRPr/>
                    </a:p>
                  </a:txBody>
                  <a:tcPr marT="45725" marB="45725" marR="91450" marL="91450"/>
                </a:tc>
              </a:tr>
            </a:tbl>
          </a:graphicData>
        </a:graphic>
      </p:graphicFrame>
      <p:sp>
        <p:nvSpPr>
          <p:cNvPr id="1482" name="Google Shape;1482;p76"/>
          <p:cNvSpPr/>
          <p:nvPr/>
        </p:nvSpPr>
        <p:spPr>
          <a:xfrm>
            <a:off x="1293019" y="1400407"/>
            <a:ext cx="485775" cy="286836"/>
          </a:xfrm>
          <a:prstGeom prst="bentArrow">
            <a:avLst>
              <a:gd fmla="val 25000" name="adj1"/>
              <a:gd fmla="val 25000" name="adj2"/>
              <a:gd fmla="val 25000" name="adj3"/>
              <a:gd fmla="val 43750" name="adj4"/>
            </a:avLst>
          </a:prstGeom>
          <a:solidFill>
            <a:schemeClr val="accent1"/>
          </a:solidFill>
          <a:ln cap="flat" cmpd="sng" w="25400">
            <a:solidFill>
              <a:srgbClr val="2A5E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483" name="Google Shape;1483;p76"/>
          <p:cNvSpPr txBox="1"/>
          <p:nvPr/>
        </p:nvSpPr>
        <p:spPr>
          <a:xfrm>
            <a:off x="4350883" y="1178604"/>
            <a:ext cx="2349839" cy="4429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FFB600"/>
              </a:buClr>
              <a:buSzPts val="1800"/>
              <a:buFont typeface="Raleway Light"/>
              <a:buNone/>
            </a:pPr>
            <a:r>
              <a:rPr b="0" i="0" lang="en" sz="1800" u="none" cap="none" strike="noStrike">
                <a:solidFill>
                  <a:schemeClr val="dk2"/>
                </a:solidFill>
                <a:latin typeface="Raleway Light"/>
                <a:ea typeface="Raleway Light"/>
                <a:cs typeface="Raleway Light"/>
                <a:sym typeface="Raleway Light"/>
              </a:rPr>
              <a:t>Backtrack!</a:t>
            </a:r>
            <a:endParaRPr b="0" i="0" sz="1800" u="none" cap="none" strike="noStrike">
              <a:solidFill>
                <a:schemeClr val="dk2"/>
              </a:solidFill>
              <a:latin typeface="Raleway Light"/>
              <a:ea typeface="Raleway Light"/>
              <a:cs typeface="Raleway Light"/>
              <a:sym typeface="Raleway Light"/>
            </a:endParaRPr>
          </a:p>
        </p:txBody>
      </p:sp>
      <p:sp>
        <p:nvSpPr>
          <p:cNvPr id="1484" name="Google Shape;1484;p76"/>
          <p:cNvSpPr txBox="1"/>
          <p:nvPr/>
        </p:nvSpPr>
        <p:spPr>
          <a:xfrm>
            <a:off x="704565" y="1282529"/>
            <a:ext cx="790236" cy="44291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600"/>
              </a:spcBef>
              <a:spcAft>
                <a:spcPts val="0"/>
              </a:spcAft>
              <a:buClr>
                <a:srgbClr val="FFB600"/>
              </a:buClr>
              <a:buSzPts val="1800"/>
              <a:buFont typeface="Raleway Light"/>
              <a:buNone/>
            </a:pPr>
            <a:r>
              <a:rPr b="0" i="1" lang="en" sz="1400" u="none" cap="none" strike="noStrike">
                <a:solidFill>
                  <a:schemeClr val="dk2"/>
                </a:solidFill>
                <a:latin typeface="Raleway Light"/>
                <a:ea typeface="Raleway Light"/>
                <a:cs typeface="Raleway Light"/>
                <a:sym typeface="Raleway Light"/>
              </a:rPr>
              <a:t>Pop!</a:t>
            </a:r>
            <a:endParaRPr b="0" i="1" sz="1400" u="none" cap="none" strike="noStrike">
              <a:solidFill>
                <a:schemeClr val="dk2"/>
              </a:solidFill>
              <a:latin typeface="Raleway Light"/>
              <a:ea typeface="Raleway Light"/>
              <a:cs typeface="Raleway Light"/>
              <a:sym typeface="Raleway Light"/>
            </a:endParaRPr>
          </a:p>
        </p:txBody>
      </p:sp>
      <p:sp>
        <p:nvSpPr>
          <p:cNvPr id="1485" name="Google Shape;1485;p76"/>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p77"/>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Iterative DPLL (Pseudocode)</a:t>
            </a:r>
            <a:endParaRPr sz="3600">
              <a:solidFill>
                <a:srgbClr val="FFB600"/>
              </a:solidFill>
            </a:endParaRPr>
          </a:p>
        </p:txBody>
      </p:sp>
      <p:sp>
        <p:nvSpPr>
          <p:cNvPr id="1491" name="Google Shape;1491;p77"/>
          <p:cNvSpPr txBox="1"/>
          <p:nvPr>
            <p:ph idx="1" type="body"/>
          </p:nvPr>
        </p:nvSpPr>
        <p:spPr>
          <a:xfrm>
            <a:off x="922000" y="1265100"/>
            <a:ext cx="7637800" cy="3444300"/>
          </a:xfrm>
          <a:prstGeom prst="rect">
            <a:avLst/>
          </a:prstGeom>
          <a:blipFill rotWithShape="1">
            <a:blip r:embed="rId3">
              <a:alphaModFix/>
            </a:blip>
            <a:stretch>
              <a:fillRect b="0" l="-397" r="0" t="0"/>
            </a:stretch>
          </a:blipFill>
          <a:ln>
            <a:noFill/>
          </a:ln>
        </p:spPr>
        <p:txBody>
          <a:bodyPr anchorCtr="0" anchor="t" bIns="91425" lIns="91425" spcFirstLastPara="1" rIns="91425" wrap="square" tIns="91425">
            <a:noAutofit/>
          </a:bodyPr>
          <a:lstStyle/>
          <a:p>
            <a:pPr indent="0" lvl="0" marL="457200" rtl="0" algn="l">
              <a:lnSpc>
                <a:spcPct val="100000"/>
              </a:lnSpc>
              <a:spcBef>
                <a:spcPts val="600"/>
              </a:spcBef>
              <a:spcAft>
                <a:spcPts val="0"/>
              </a:spcAft>
              <a:buNone/>
            </a:pPr>
            <a:r>
              <a:t/>
            </a:r>
            <a:endParaRPr/>
          </a:p>
        </p:txBody>
      </p:sp>
      <p:sp>
        <p:nvSpPr>
          <p:cNvPr id="1492" name="Google Shape;1492;p7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sp>
        <p:nvSpPr>
          <p:cNvPr id="1493" name="Google Shape;1493;p77"/>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7" name="Shape 1497"/>
        <p:cNvGrpSpPr/>
        <p:nvPr/>
      </p:nvGrpSpPr>
      <p:grpSpPr>
        <a:xfrm>
          <a:off x="0" y="0"/>
          <a:ext cx="0" cy="0"/>
          <a:chOff x="0" y="0"/>
          <a:chExt cx="0" cy="0"/>
        </a:xfrm>
      </p:grpSpPr>
      <p:sp>
        <p:nvSpPr>
          <p:cNvPr id="1498" name="Google Shape;1498;p78"/>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Testing a SAT Solver</a:t>
            </a:r>
            <a:endParaRPr sz="3600">
              <a:solidFill>
                <a:srgbClr val="FFB600"/>
              </a:solidFill>
            </a:endParaRPr>
          </a:p>
        </p:txBody>
      </p:sp>
      <p:sp>
        <p:nvSpPr>
          <p:cNvPr id="1499" name="Google Shape;1499;p78"/>
          <p:cNvSpPr txBox="1"/>
          <p:nvPr>
            <p:ph idx="1" type="body"/>
          </p:nvPr>
        </p:nvSpPr>
        <p:spPr>
          <a:xfrm>
            <a:off x="921999" y="1257175"/>
            <a:ext cx="7828385" cy="2994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Font typeface="Raleway"/>
              <a:buChar char="●"/>
            </a:pPr>
            <a:r>
              <a:rPr lang="en" sz="2000">
                <a:latin typeface="Raleway"/>
                <a:ea typeface="Raleway"/>
                <a:cs typeface="Raleway"/>
                <a:sym typeface="Raleway"/>
              </a:rPr>
              <a:t>SAT solvers have tons of complicated logic... how to check for soundness bugs?</a:t>
            </a:r>
            <a:endParaRPr/>
          </a:p>
          <a:p>
            <a:pPr indent="-342900" lvl="1" marL="914400" rtl="0" algn="l">
              <a:lnSpc>
                <a:spcPct val="100000"/>
              </a:lnSpc>
              <a:spcBef>
                <a:spcPts val="300"/>
              </a:spcBef>
              <a:spcAft>
                <a:spcPts val="0"/>
              </a:spcAft>
              <a:buSzPts val="1800"/>
              <a:buChar char="○"/>
            </a:pPr>
            <a:r>
              <a:rPr lang="en" sz="1600">
                <a:latin typeface="Raleway"/>
                <a:ea typeface="Raleway"/>
                <a:cs typeface="Raleway"/>
                <a:sym typeface="Raleway"/>
              </a:rPr>
              <a:t>Hard and tedious to figure out all cases to unit test</a:t>
            </a:r>
            <a:endParaRPr/>
          </a:p>
          <a:p>
            <a:pPr indent="-342900" lvl="0" marL="457200" rtl="0" algn="l">
              <a:lnSpc>
                <a:spcPct val="100000"/>
              </a:lnSpc>
              <a:spcBef>
                <a:spcPts val="900"/>
              </a:spcBef>
              <a:spcAft>
                <a:spcPts val="0"/>
              </a:spcAft>
              <a:buSzPts val="1800"/>
              <a:buFont typeface="Raleway"/>
              <a:buChar char="●"/>
            </a:pPr>
            <a:r>
              <a:rPr b="1" lang="en" sz="2000">
                <a:latin typeface="Raleway"/>
                <a:ea typeface="Raleway"/>
                <a:cs typeface="Raleway"/>
                <a:sym typeface="Raleway"/>
              </a:rPr>
              <a:t>Random testing:</a:t>
            </a:r>
            <a:r>
              <a:rPr lang="en" sz="2000">
                <a:latin typeface="Raleway"/>
                <a:ea typeface="Raleway"/>
                <a:cs typeface="Raleway"/>
                <a:sym typeface="Raleway"/>
              </a:rPr>
              <a:t> generate random CNF formulas to test against reference solver</a:t>
            </a:r>
            <a:endParaRPr/>
          </a:p>
          <a:p>
            <a:pPr indent="-342900" lvl="0" marL="457200" rtl="0" algn="l">
              <a:lnSpc>
                <a:spcPct val="100000"/>
              </a:lnSpc>
              <a:spcBef>
                <a:spcPts val="900"/>
              </a:spcBef>
              <a:spcAft>
                <a:spcPts val="300"/>
              </a:spcAft>
              <a:buSzPts val="1800"/>
              <a:buFont typeface="Raleway"/>
              <a:buChar char="●"/>
            </a:pPr>
            <a:r>
              <a:rPr lang="en" sz="2000">
                <a:latin typeface="Raleway"/>
                <a:ea typeface="Raleway"/>
                <a:cs typeface="Raleway"/>
                <a:sym typeface="Raleway"/>
              </a:rPr>
              <a:t>If reference solver is not available, can at least check that satisfying assignments are valid</a:t>
            </a:r>
            <a:endParaRPr/>
          </a:p>
        </p:txBody>
      </p:sp>
      <p:sp>
        <p:nvSpPr>
          <p:cNvPr id="1500" name="Google Shape;1500;p78"/>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501" name="Google Shape;1501;p78"/>
          <p:cNvGrpSpPr/>
          <p:nvPr/>
        </p:nvGrpSpPr>
        <p:grpSpPr>
          <a:xfrm>
            <a:off x="8078089" y="287509"/>
            <a:ext cx="750970" cy="806615"/>
            <a:chOff x="611175" y="2326900"/>
            <a:chExt cx="362700" cy="389575"/>
          </a:xfrm>
        </p:grpSpPr>
        <p:sp>
          <p:nvSpPr>
            <p:cNvPr id="1502" name="Google Shape;1502;p78"/>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78"/>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78"/>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78"/>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79"/>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Debugging a SAT Solver</a:t>
            </a:r>
            <a:endParaRPr sz="3600">
              <a:solidFill>
                <a:srgbClr val="FFB600"/>
              </a:solidFill>
            </a:endParaRPr>
          </a:p>
        </p:txBody>
      </p:sp>
      <p:sp>
        <p:nvSpPr>
          <p:cNvPr id="1511" name="Google Shape;1511;p79"/>
          <p:cNvSpPr txBox="1"/>
          <p:nvPr>
            <p:ph idx="1" type="body"/>
          </p:nvPr>
        </p:nvSpPr>
        <p:spPr>
          <a:xfrm>
            <a:off x="921999" y="1257175"/>
            <a:ext cx="6680483" cy="2994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Font typeface="Raleway"/>
              <a:buChar char="●"/>
            </a:pPr>
            <a:r>
              <a:rPr lang="en" sz="2000">
                <a:latin typeface="Raleway"/>
                <a:ea typeface="Raleway"/>
                <a:cs typeface="Raleway"/>
                <a:sym typeface="Raleway"/>
              </a:rPr>
              <a:t>Once we’ve found a bug, how do we find the mistake in the code?</a:t>
            </a:r>
            <a:endParaRPr/>
          </a:p>
          <a:p>
            <a:pPr indent="-342900" lvl="0" marL="457200" rtl="0" algn="l">
              <a:lnSpc>
                <a:spcPct val="100000"/>
              </a:lnSpc>
              <a:spcBef>
                <a:spcPts val="900"/>
              </a:spcBef>
              <a:spcAft>
                <a:spcPts val="0"/>
              </a:spcAft>
              <a:buSzPts val="1800"/>
              <a:buFont typeface="Raleway"/>
              <a:buChar char="●"/>
            </a:pPr>
            <a:r>
              <a:rPr b="1" lang="en" sz="2000">
                <a:latin typeface="Raleway"/>
                <a:ea typeface="Raleway"/>
                <a:cs typeface="Raleway"/>
                <a:sym typeface="Raleway"/>
              </a:rPr>
              <a:t>Print debugging: </a:t>
            </a:r>
            <a:r>
              <a:rPr lang="en" sz="2000">
                <a:latin typeface="Raleway"/>
                <a:ea typeface="Raleway"/>
                <a:cs typeface="Raleway"/>
                <a:sym typeface="Raleway"/>
              </a:rPr>
              <a:t>stick a bunch of print statements in relevant places and look at the console</a:t>
            </a:r>
            <a:endParaRPr/>
          </a:p>
          <a:p>
            <a:pPr indent="-342900" lvl="0" marL="457200" rtl="0" algn="l">
              <a:lnSpc>
                <a:spcPct val="100000"/>
              </a:lnSpc>
              <a:spcBef>
                <a:spcPts val="900"/>
              </a:spcBef>
              <a:spcAft>
                <a:spcPts val="0"/>
              </a:spcAft>
              <a:buSzPts val="1800"/>
              <a:buFont typeface="Raleway"/>
              <a:buChar char="●"/>
            </a:pPr>
            <a:r>
              <a:rPr lang="en" sz="2000">
                <a:latin typeface="Raleway"/>
                <a:ea typeface="Raleway"/>
                <a:cs typeface="Raleway"/>
                <a:sym typeface="Raleway"/>
              </a:rPr>
              <a:t>Easy, but not as effective for complex systems</a:t>
            </a:r>
            <a:endParaRPr/>
          </a:p>
          <a:p>
            <a:pPr indent="-342900" lvl="1" marL="914400" rtl="0" algn="l">
              <a:lnSpc>
                <a:spcPct val="100000"/>
              </a:lnSpc>
              <a:spcBef>
                <a:spcPts val="300"/>
              </a:spcBef>
              <a:spcAft>
                <a:spcPts val="300"/>
              </a:spcAft>
              <a:buSzPts val="1800"/>
              <a:buChar char="○"/>
            </a:pPr>
            <a:r>
              <a:rPr lang="en" sz="1600">
                <a:latin typeface="Raleway"/>
                <a:ea typeface="Raleway"/>
                <a:cs typeface="Raleway"/>
                <a:sym typeface="Raleway"/>
              </a:rPr>
              <a:t>Easy to forget to print something, or print in wrong place</a:t>
            </a:r>
            <a:endParaRPr/>
          </a:p>
        </p:txBody>
      </p:sp>
      <p:sp>
        <p:nvSpPr>
          <p:cNvPr id="1512" name="Google Shape;1512;p79"/>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513" name="Google Shape;1513;p79"/>
          <p:cNvGrpSpPr/>
          <p:nvPr/>
        </p:nvGrpSpPr>
        <p:grpSpPr>
          <a:xfrm>
            <a:off x="8078089" y="287509"/>
            <a:ext cx="750970" cy="806615"/>
            <a:chOff x="611175" y="2326900"/>
            <a:chExt cx="362700" cy="389575"/>
          </a:xfrm>
        </p:grpSpPr>
        <p:sp>
          <p:nvSpPr>
            <p:cNvPr id="1514" name="Google Shape;1514;p79"/>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79"/>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79"/>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79"/>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80"/>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Debugging a SAT Solver</a:t>
            </a:r>
            <a:endParaRPr sz="3600">
              <a:solidFill>
                <a:srgbClr val="FFB600"/>
              </a:solidFill>
            </a:endParaRPr>
          </a:p>
        </p:txBody>
      </p:sp>
      <p:sp>
        <p:nvSpPr>
          <p:cNvPr id="1523" name="Google Shape;1523;p80"/>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524" name="Google Shape;1524;p80"/>
          <p:cNvGrpSpPr/>
          <p:nvPr/>
        </p:nvGrpSpPr>
        <p:grpSpPr>
          <a:xfrm>
            <a:off x="8078089" y="287509"/>
            <a:ext cx="750970" cy="806615"/>
            <a:chOff x="611175" y="2326900"/>
            <a:chExt cx="362700" cy="389575"/>
          </a:xfrm>
        </p:grpSpPr>
        <p:sp>
          <p:nvSpPr>
            <p:cNvPr id="1525" name="Google Shape;1525;p80"/>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80"/>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80"/>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80"/>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29" name="Google Shape;1529;p80"/>
          <p:cNvPicPr preferRelativeResize="0"/>
          <p:nvPr/>
        </p:nvPicPr>
        <p:blipFill rotWithShape="1">
          <a:blip r:embed="rId3">
            <a:alphaModFix/>
          </a:blip>
          <a:srcRect b="0" l="0" r="0" t="0"/>
          <a:stretch/>
        </p:blipFill>
        <p:spPr>
          <a:xfrm>
            <a:off x="2706613" y="1291500"/>
            <a:ext cx="3449274" cy="328502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81"/>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Debugging in VS Code</a:t>
            </a:r>
            <a:endParaRPr sz="3600">
              <a:solidFill>
                <a:srgbClr val="FFB600"/>
              </a:solidFill>
            </a:endParaRPr>
          </a:p>
        </p:txBody>
      </p:sp>
      <p:sp>
        <p:nvSpPr>
          <p:cNvPr id="1535" name="Google Shape;1535;p81"/>
          <p:cNvSpPr txBox="1"/>
          <p:nvPr>
            <p:ph idx="1" type="body"/>
          </p:nvPr>
        </p:nvSpPr>
        <p:spPr>
          <a:xfrm>
            <a:off x="921998" y="1257175"/>
            <a:ext cx="7044843" cy="29949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Font typeface="Raleway"/>
              <a:buChar char="●"/>
            </a:pPr>
            <a:r>
              <a:rPr b="1" lang="en" sz="2000">
                <a:latin typeface="Raleway"/>
                <a:ea typeface="Raleway"/>
                <a:cs typeface="Raleway"/>
                <a:sym typeface="Raleway"/>
              </a:rPr>
              <a:t>Debugger:</a:t>
            </a:r>
            <a:r>
              <a:rPr lang="en" sz="2000">
                <a:latin typeface="Raleway"/>
                <a:ea typeface="Raleway"/>
                <a:cs typeface="Raleway"/>
                <a:sym typeface="Raleway"/>
              </a:rPr>
              <a:t> allows us to stop program mid-execution, run code line-by-line, inspect values of local variables </a:t>
            </a:r>
            <a:endParaRPr/>
          </a:p>
          <a:p>
            <a:pPr indent="-228600" lvl="0" marL="457200" rtl="0" algn="l">
              <a:lnSpc>
                <a:spcPct val="100000"/>
              </a:lnSpc>
              <a:spcBef>
                <a:spcPts val="900"/>
              </a:spcBef>
              <a:spcAft>
                <a:spcPts val="0"/>
              </a:spcAft>
              <a:buSzPts val="1800"/>
              <a:buFont typeface="Raleway"/>
              <a:buNone/>
            </a:pPr>
            <a:r>
              <a:t/>
            </a:r>
            <a:endParaRPr sz="2000">
              <a:latin typeface="Raleway"/>
              <a:ea typeface="Raleway"/>
              <a:cs typeface="Raleway"/>
              <a:sym typeface="Raleway"/>
            </a:endParaRPr>
          </a:p>
          <a:p>
            <a:pPr indent="-228600" lvl="0" marL="457200" rtl="0" algn="l">
              <a:lnSpc>
                <a:spcPct val="100000"/>
              </a:lnSpc>
              <a:spcBef>
                <a:spcPts val="900"/>
              </a:spcBef>
              <a:spcAft>
                <a:spcPts val="0"/>
              </a:spcAft>
              <a:buSzPts val="1800"/>
              <a:buFont typeface="Raleway"/>
              <a:buNone/>
            </a:pPr>
            <a:r>
              <a:t/>
            </a:r>
            <a:endParaRPr sz="2000">
              <a:latin typeface="Raleway"/>
              <a:ea typeface="Raleway"/>
              <a:cs typeface="Raleway"/>
              <a:sym typeface="Raleway"/>
            </a:endParaRPr>
          </a:p>
          <a:p>
            <a:pPr indent="-228600" lvl="0" marL="457200" rtl="0" algn="l">
              <a:lnSpc>
                <a:spcPct val="100000"/>
              </a:lnSpc>
              <a:spcBef>
                <a:spcPts val="900"/>
              </a:spcBef>
              <a:spcAft>
                <a:spcPts val="0"/>
              </a:spcAft>
              <a:buSzPts val="1800"/>
              <a:buFont typeface="Raleway"/>
              <a:buNone/>
            </a:pPr>
            <a:r>
              <a:t/>
            </a:r>
            <a:endParaRPr b="1" sz="2000">
              <a:latin typeface="Raleway"/>
              <a:ea typeface="Raleway"/>
              <a:cs typeface="Raleway"/>
              <a:sym typeface="Raleway"/>
            </a:endParaRPr>
          </a:p>
          <a:p>
            <a:pPr indent="-228600" lvl="0" marL="457200" rtl="0" algn="l">
              <a:lnSpc>
                <a:spcPct val="100000"/>
              </a:lnSpc>
              <a:spcBef>
                <a:spcPts val="900"/>
              </a:spcBef>
              <a:spcAft>
                <a:spcPts val="0"/>
              </a:spcAft>
              <a:buSzPts val="1800"/>
              <a:buFont typeface="Raleway"/>
              <a:buNone/>
            </a:pPr>
            <a:r>
              <a:t/>
            </a:r>
            <a:endParaRPr b="1" sz="2000">
              <a:latin typeface="Raleway"/>
              <a:ea typeface="Raleway"/>
              <a:cs typeface="Raleway"/>
              <a:sym typeface="Raleway"/>
            </a:endParaRPr>
          </a:p>
          <a:p>
            <a:pPr indent="-228600" lvl="0" marL="457200" rtl="0" algn="l">
              <a:lnSpc>
                <a:spcPct val="100000"/>
              </a:lnSpc>
              <a:spcBef>
                <a:spcPts val="900"/>
              </a:spcBef>
              <a:spcAft>
                <a:spcPts val="0"/>
              </a:spcAft>
              <a:buSzPts val="1800"/>
              <a:buFont typeface="Raleway"/>
              <a:buNone/>
            </a:pPr>
            <a:r>
              <a:t/>
            </a:r>
            <a:endParaRPr b="1" sz="2000">
              <a:latin typeface="Raleway"/>
              <a:ea typeface="Raleway"/>
              <a:cs typeface="Raleway"/>
              <a:sym typeface="Raleway"/>
            </a:endParaRPr>
          </a:p>
          <a:p>
            <a:pPr indent="-342900" lvl="0" marL="457200" rtl="0" algn="l">
              <a:lnSpc>
                <a:spcPct val="100000"/>
              </a:lnSpc>
              <a:spcBef>
                <a:spcPts val="900"/>
              </a:spcBef>
              <a:spcAft>
                <a:spcPts val="300"/>
              </a:spcAft>
              <a:buSzPts val="1800"/>
              <a:buFont typeface="Raleway"/>
              <a:buChar char="●"/>
            </a:pPr>
            <a:r>
              <a:rPr b="1" lang="en" sz="2000">
                <a:latin typeface="Raleway"/>
                <a:ea typeface="Raleway"/>
                <a:cs typeface="Raleway"/>
                <a:sym typeface="Raleway"/>
              </a:rPr>
              <a:t>Breakpoint: </a:t>
            </a:r>
            <a:r>
              <a:rPr lang="en" sz="2000">
                <a:latin typeface="Raleway"/>
                <a:ea typeface="Raleway"/>
                <a:cs typeface="Raleway"/>
                <a:sym typeface="Raleway"/>
              </a:rPr>
              <a:t>STOP at this line of code </a:t>
            </a:r>
            <a:endParaRPr b="1" sz="1600">
              <a:latin typeface="Raleway"/>
              <a:ea typeface="Raleway"/>
              <a:cs typeface="Raleway"/>
              <a:sym typeface="Raleway"/>
            </a:endParaRPr>
          </a:p>
        </p:txBody>
      </p:sp>
      <p:sp>
        <p:nvSpPr>
          <p:cNvPr id="1536" name="Google Shape;1536;p8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1537" name="Google Shape;1537;p81"/>
          <p:cNvPicPr preferRelativeResize="0"/>
          <p:nvPr/>
        </p:nvPicPr>
        <p:blipFill rotWithShape="1">
          <a:blip r:embed="rId3">
            <a:alphaModFix/>
          </a:blip>
          <a:srcRect b="0" l="0" r="0" t="0"/>
          <a:stretch/>
        </p:blipFill>
        <p:spPr>
          <a:xfrm>
            <a:off x="1457435" y="2196977"/>
            <a:ext cx="6032938" cy="1790949"/>
          </a:xfrm>
          <a:prstGeom prst="rect">
            <a:avLst/>
          </a:prstGeom>
          <a:noFill/>
          <a:ln>
            <a:noFill/>
          </a:ln>
        </p:spPr>
      </p:pic>
      <p:grpSp>
        <p:nvGrpSpPr>
          <p:cNvPr id="1538" name="Google Shape;1538;p81"/>
          <p:cNvGrpSpPr/>
          <p:nvPr/>
        </p:nvGrpSpPr>
        <p:grpSpPr>
          <a:xfrm>
            <a:off x="8078089" y="287509"/>
            <a:ext cx="750970" cy="806615"/>
            <a:chOff x="611175" y="2326900"/>
            <a:chExt cx="362700" cy="389575"/>
          </a:xfrm>
        </p:grpSpPr>
        <p:sp>
          <p:nvSpPr>
            <p:cNvPr id="1539" name="Google Shape;1539;p81"/>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81"/>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81"/>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81"/>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82"/>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Debugging in VS Code</a:t>
            </a:r>
            <a:endParaRPr sz="3600">
              <a:solidFill>
                <a:srgbClr val="FFB600"/>
              </a:solidFill>
            </a:endParaRPr>
          </a:p>
        </p:txBody>
      </p:sp>
      <p:sp>
        <p:nvSpPr>
          <p:cNvPr id="1548" name="Google Shape;1548;p82"/>
          <p:cNvSpPr txBox="1"/>
          <p:nvPr>
            <p:ph idx="1" type="body"/>
          </p:nvPr>
        </p:nvSpPr>
        <p:spPr>
          <a:xfrm>
            <a:off x="921998" y="1257175"/>
            <a:ext cx="7044843" cy="512246"/>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300"/>
              </a:spcAft>
              <a:buSzPts val="1800"/>
              <a:buFont typeface="Raleway"/>
              <a:buChar char="●"/>
            </a:pPr>
            <a:r>
              <a:rPr lang="en" sz="2000"/>
              <a:t>After breakpoints set: Run &gt; Start Debugging (F5)</a:t>
            </a:r>
            <a:endParaRPr/>
          </a:p>
        </p:txBody>
      </p:sp>
      <p:sp>
        <p:nvSpPr>
          <p:cNvPr id="1549" name="Google Shape;1549;p8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1550" name="Google Shape;1550;p82"/>
          <p:cNvPicPr preferRelativeResize="0"/>
          <p:nvPr/>
        </p:nvPicPr>
        <p:blipFill rotWithShape="1">
          <a:blip r:embed="rId3">
            <a:alphaModFix/>
          </a:blip>
          <a:srcRect b="0" l="0" r="0" t="0"/>
          <a:stretch/>
        </p:blipFill>
        <p:spPr>
          <a:xfrm>
            <a:off x="3633574" y="2315599"/>
            <a:ext cx="4944489" cy="1735275"/>
          </a:xfrm>
          <a:prstGeom prst="rect">
            <a:avLst/>
          </a:prstGeom>
          <a:noFill/>
          <a:ln>
            <a:noFill/>
          </a:ln>
        </p:spPr>
      </p:pic>
      <p:pic>
        <p:nvPicPr>
          <p:cNvPr id="1551" name="Google Shape;1551;p82"/>
          <p:cNvPicPr preferRelativeResize="0"/>
          <p:nvPr/>
        </p:nvPicPr>
        <p:blipFill rotWithShape="1">
          <a:blip r:embed="rId4">
            <a:alphaModFix/>
          </a:blip>
          <a:srcRect b="0" l="0" r="0" t="0"/>
          <a:stretch/>
        </p:blipFill>
        <p:spPr>
          <a:xfrm>
            <a:off x="803549" y="2315599"/>
            <a:ext cx="2724424" cy="1735275"/>
          </a:xfrm>
          <a:prstGeom prst="rect">
            <a:avLst/>
          </a:prstGeom>
          <a:noFill/>
          <a:ln>
            <a:noFill/>
          </a:ln>
        </p:spPr>
      </p:pic>
      <p:sp>
        <p:nvSpPr>
          <p:cNvPr id="1552" name="Google Shape;1552;p82"/>
          <p:cNvSpPr/>
          <p:nvPr/>
        </p:nvSpPr>
        <p:spPr>
          <a:xfrm>
            <a:off x="803549" y="1873874"/>
            <a:ext cx="3603789" cy="392386"/>
          </a:xfrm>
          <a:prstGeom prst="downArrowCallout">
            <a:avLst>
              <a:gd fmla="val 25000" name="adj1"/>
              <a:gd fmla="val 25000" name="adj2"/>
              <a:gd fmla="val 25000" name="adj3"/>
              <a:gd fmla="val 64977" name="adj4"/>
            </a:avLst>
          </a:prstGeom>
          <a:noFill/>
          <a:ln cap="flat" cmpd="sng" w="25400">
            <a:solidFill>
              <a:srgbClr val="FFC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rgbClr val="3F3F3F"/>
                </a:solidFill>
                <a:latin typeface="Raleway"/>
                <a:ea typeface="Raleway"/>
                <a:cs typeface="Raleway"/>
                <a:sym typeface="Raleway"/>
              </a:rPr>
              <a:t>View or </a:t>
            </a:r>
            <a:r>
              <a:rPr b="0" i="1" lang="en" sz="1400" u="none" cap="none" strike="noStrike">
                <a:solidFill>
                  <a:srgbClr val="3F3F3F"/>
                </a:solidFill>
                <a:latin typeface="Raleway"/>
                <a:ea typeface="Raleway"/>
                <a:cs typeface="Raleway"/>
                <a:sym typeface="Raleway"/>
              </a:rPr>
              <a:t>modify</a:t>
            </a:r>
            <a:r>
              <a:rPr b="0" i="0" lang="en" sz="1400" u="none" cap="none" strike="noStrike">
                <a:solidFill>
                  <a:srgbClr val="3F3F3F"/>
                </a:solidFill>
                <a:latin typeface="Raleway"/>
                <a:ea typeface="Raleway"/>
                <a:cs typeface="Raleway"/>
                <a:sym typeface="Raleway"/>
              </a:rPr>
              <a:t> current variables &amp; values</a:t>
            </a:r>
            <a:endParaRPr/>
          </a:p>
        </p:txBody>
      </p:sp>
      <p:sp>
        <p:nvSpPr>
          <p:cNvPr id="1553" name="Google Shape;1553;p82"/>
          <p:cNvSpPr/>
          <p:nvPr/>
        </p:nvSpPr>
        <p:spPr>
          <a:xfrm>
            <a:off x="2536496" y="3634226"/>
            <a:ext cx="2550510" cy="819040"/>
          </a:xfrm>
          <a:prstGeom prst="upArrowCallout">
            <a:avLst>
              <a:gd fmla="val 22351" name="adj1"/>
              <a:gd fmla="val 22351" name="adj2"/>
              <a:gd fmla="val 23344" name="adj3"/>
              <a:gd fmla="val 34543" name="adj4"/>
            </a:avLst>
          </a:prstGeom>
          <a:noFill/>
          <a:ln cap="flat" cmpd="sng" w="25400">
            <a:solidFill>
              <a:srgbClr val="FFC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rgbClr val="3F3F3F"/>
                </a:solidFill>
                <a:latin typeface="Raleway"/>
                <a:ea typeface="Raleway"/>
                <a:cs typeface="Raleway"/>
                <a:sym typeface="Raleway"/>
              </a:rPr>
              <a:t>Stopped right before line 49!</a:t>
            </a:r>
            <a:endParaRPr/>
          </a:p>
        </p:txBody>
      </p:sp>
      <p:sp>
        <p:nvSpPr>
          <p:cNvPr id="1554" name="Google Shape;1554;p82"/>
          <p:cNvSpPr/>
          <p:nvPr/>
        </p:nvSpPr>
        <p:spPr>
          <a:xfrm>
            <a:off x="4788722" y="1873874"/>
            <a:ext cx="3346285" cy="392386"/>
          </a:xfrm>
          <a:prstGeom prst="downArrowCallout">
            <a:avLst>
              <a:gd fmla="val 25000" name="adj1"/>
              <a:gd fmla="val 19643" name="adj2"/>
              <a:gd fmla="val 25000" name="adj3"/>
              <a:gd fmla="val 64977" name="adj4"/>
            </a:avLst>
          </a:prstGeom>
          <a:noFill/>
          <a:ln cap="flat" cmpd="sng" w="25400">
            <a:solidFill>
              <a:srgbClr val="FFC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 sz="1400" u="none" cap="none" strike="noStrike">
                <a:solidFill>
                  <a:srgbClr val="3F3F3F"/>
                </a:solidFill>
                <a:latin typeface="Raleway"/>
                <a:ea typeface="Raleway"/>
                <a:cs typeface="Raleway"/>
                <a:sym typeface="Raleway"/>
              </a:rPr>
              <a:t>Hover over variables to inspect values</a:t>
            </a:r>
            <a:endParaRPr/>
          </a:p>
        </p:txBody>
      </p:sp>
      <p:grpSp>
        <p:nvGrpSpPr>
          <p:cNvPr id="1555" name="Google Shape;1555;p82"/>
          <p:cNvGrpSpPr/>
          <p:nvPr/>
        </p:nvGrpSpPr>
        <p:grpSpPr>
          <a:xfrm>
            <a:off x="8078089" y="287509"/>
            <a:ext cx="750970" cy="806615"/>
            <a:chOff x="611175" y="2326900"/>
            <a:chExt cx="362700" cy="389575"/>
          </a:xfrm>
        </p:grpSpPr>
        <p:sp>
          <p:nvSpPr>
            <p:cNvPr id="1556" name="Google Shape;1556;p82"/>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82"/>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82"/>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82"/>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p:nvPr/>
        </p:nvSpPr>
        <p:spPr>
          <a:xfrm>
            <a:off x="1677662" y="2022007"/>
            <a:ext cx="778056" cy="2292461"/>
          </a:xfrm>
          <a:prstGeom prst="rect">
            <a:avLst/>
          </a:prstGeom>
          <a:solidFill>
            <a:srgbClr val="FFCC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4" name="Google Shape;174;p29"/>
          <p:cNvSpPr/>
          <p:nvPr/>
        </p:nvSpPr>
        <p:spPr>
          <a:xfrm>
            <a:off x="1163767" y="1402319"/>
            <a:ext cx="272128" cy="41157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5" name="Google Shape;175;p29"/>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Chronological Backtracking</a:t>
            </a:r>
            <a:endParaRPr sz="3600">
              <a:solidFill>
                <a:srgbClr val="FFB600"/>
              </a:solidFill>
            </a:endParaRPr>
          </a:p>
        </p:txBody>
      </p:sp>
      <p:sp>
        <p:nvSpPr>
          <p:cNvPr id="176" name="Google Shape;176;p29"/>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77" name="Google Shape;177;p29"/>
          <p:cNvGrpSpPr/>
          <p:nvPr/>
        </p:nvGrpSpPr>
        <p:grpSpPr>
          <a:xfrm>
            <a:off x="8078089" y="287509"/>
            <a:ext cx="750970" cy="806615"/>
            <a:chOff x="611175" y="2326900"/>
            <a:chExt cx="362700" cy="389575"/>
          </a:xfrm>
        </p:grpSpPr>
        <p:sp>
          <p:nvSpPr>
            <p:cNvPr id="178" name="Google Shape;178;p29"/>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9"/>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9"/>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9"/>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2" name="Google Shape;182;p29"/>
          <p:cNvSpPr/>
          <p:nvPr/>
        </p:nvSpPr>
        <p:spPr>
          <a:xfrm>
            <a:off x="1163767" y="2029631"/>
            <a:ext cx="272128" cy="41157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3" name="Google Shape;183;p29"/>
          <p:cNvSpPr/>
          <p:nvPr/>
        </p:nvSpPr>
        <p:spPr>
          <a:xfrm>
            <a:off x="1163767" y="2658418"/>
            <a:ext cx="272128" cy="41157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 name="Google Shape;184;p29"/>
          <p:cNvSpPr/>
          <p:nvPr/>
        </p:nvSpPr>
        <p:spPr>
          <a:xfrm>
            <a:off x="1172644" y="3287205"/>
            <a:ext cx="272128" cy="393798"/>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 name="Google Shape;185;p29"/>
          <p:cNvSpPr/>
          <p:nvPr/>
        </p:nvSpPr>
        <p:spPr>
          <a:xfrm>
            <a:off x="1172644" y="3902899"/>
            <a:ext cx="272128" cy="41157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 name="Google Shape;186;p29"/>
          <p:cNvSpPr txBox="1"/>
          <p:nvPr/>
        </p:nvSpPr>
        <p:spPr>
          <a:xfrm>
            <a:off x="2645879" y="1929909"/>
            <a:ext cx="231185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000000"/>
                </a:solidFill>
                <a:latin typeface="Raleway"/>
                <a:ea typeface="Raleway"/>
                <a:cs typeface="Raleway"/>
                <a:sym typeface="Raleway"/>
              </a:rPr>
              <a:t>UNSAT subformula</a:t>
            </a:r>
            <a:endParaRPr b="1" i="0" sz="1800" u="none" cap="none" strike="noStrike">
              <a:solidFill>
                <a:srgbClr val="000000"/>
              </a:solidFill>
              <a:latin typeface="Raleway"/>
              <a:ea typeface="Raleway"/>
              <a:cs typeface="Raleway"/>
              <a:sym typeface="Raleway"/>
            </a:endParaRPr>
          </a:p>
        </p:txBody>
      </p:sp>
      <p:sp>
        <p:nvSpPr>
          <p:cNvPr id="187" name="Google Shape;187;p29"/>
          <p:cNvSpPr/>
          <p:nvPr/>
        </p:nvSpPr>
        <p:spPr>
          <a:xfrm>
            <a:off x="6428589" y="1673119"/>
            <a:ext cx="374869" cy="374869"/>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1</a:t>
            </a:r>
            <a:endParaRPr/>
          </a:p>
        </p:txBody>
      </p:sp>
      <p:cxnSp>
        <p:nvCxnSpPr>
          <p:cNvPr id="188" name="Google Shape;188;p29"/>
          <p:cNvCxnSpPr>
            <a:stCxn id="187" idx="4"/>
          </p:cNvCxnSpPr>
          <p:nvPr/>
        </p:nvCxnSpPr>
        <p:spPr>
          <a:xfrm flipH="1">
            <a:off x="5522224" y="2047988"/>
            <a:ext cx="1093800" cy="282900"/>
          </a:xfrm>
          <a:prstGeom prst="straightConnector1">
            <a:avLst/>
          </a:prstGeom>
          <a:noFill/>
          <a:ln cap="flat" cmpd="sng" w="28575">
            <a:solidFill>
              <a:srgbClr val="3F3F3F"/>
            </a:solidFill>
            <a:prstDash val="solid"/>
            <a:round/>
            <a:headEnd len="sm" w="sm" type="none"/>
            <a:tailEnd len="med" w="med" type="triangle"/>
          </a:ln>
        </p:spPr>
      </p:cxnSp>
      <p:sp>
        <p:nvSpPr>
          <p:cNvPr id="189" name="Google Shape;189;p29"/>
          <p:cNvSpPr txBox="1"/>
          <p:nvPr/>
        </p:nvSpPr>
        <p:spPr>
          <a:xfrm>
            <a:off x="5720058" y="1920016"/>
            <a:ext cx="2936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Raleway"/>
                <a:ea typeface="Raleway"/>
                <a:cs typeface="Raleway"/>
                <a:sym typeface="Raleway"/>
              </a:rPr>
              <a:t>T</a:t>
            </a:r>
            <a:endParaRPr/>
          </a:p>
        </p:txBody>
      </p:sp>
      <p:sp>
        <p:nvSpPr>
          <p:cNvPr id="190" name="Google Shape;190;p29"/>
          <p:cNvSpPr/>
          <p:nvPr/>
        </p:nvSpPr>
        <p:spPr>
          <a:xfrm rot="10800000">
            <a:off x="2777494" y="2403101"/>
            <a:ext cx="498764" cy="628787"/>
          </a:xfrm>
          <a:prstGeom prst="bentArrow">
            <a:avLst>
              <a:gd fmla="val 25000" name="adj1"/>
              <a:gd fmla="val 25000" name="adj2"/>
              <a:gd fmla="val 25000" name="adj3"/>
              <a:gd fmla="val 43750" name="adj4"/>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91" name="Google Shape;191;p29"/>
          <p:cNvSpPr txBox="1"/>
          <p:nvPr/>
        </p:nvSpPr>
        <p:spPr>
          <a:xfrm>
            <a:off x="922000" y="1257175"/>
            <a:ext cx="1983992" cy="3283652"/>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3" name="Shape 1563"/>
        <p:cNvGrpSpPr/>
        <p:nvPr/>
      </p:nvGrpSpPr>
      <p:grpSpPr>
        <a:xfrm>
          <a:off x="0" y="0"/>
          <a:ext cx="0" cy="0"/>
          <a:chOff x="0" y="0"/>
          <a:chExt cx="0" cy="0"/>
        </a:xfrm>
      </p:grpSpPr>
      <p:sp>
        <p:nvSpPr>
          <p:cNvPr id="1564" name="Google Shape;1564;p83"/>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Debugging in VS Code</a:t>
            </a:r>
            <a:endParaRPr sz="3600">
              <a:solidFill>
                <a:srgbClr val="FFB600"/>
              </a:solidFill>
            </a:endParaRPr>
          </a:p>
        </p:txBody>
      </p:sp>
      <p:sp>
        <p:nvSpPr>
          <p:cNvPr id="1565" name="Google Shape;1565;p83"/>
          <p:cNvSpPr txBox="1"/>
          <p:nvPr>
            <p:ph idx="1" type="body"/>
          </p:nvPr>
        </p:nvSpPr>
        <p:spPr>
          <a:xfrm>
            <a:off x="921998" y="1257174"/>
            <a:ext cx="7044843" cy="2684825"/>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Font typeface="Raleway"/>
              <a:buChar char="●"/>
            </a:pPr>
            <a:r>
              <a:rPr lang="en" sz="2000"/>
              <a:t>Control flow:</a:t>
            </a:r>
            <a:endParaRPr/>
          </a:p>
          <a:p>
            <a:pPr indent="-228600" lvl="0" marL="457200" rtl="0" algn="l">
              <a:lnSpc>
                <a:spcPct val="100000"/>
              </a:lnSpc>
              <a:spcBef>
                <a:spcPts val="900"/>
              </a:spcBef>
              <a:spcAft>
                <a:spcPts val="0"/>
              </a:spcAft>
              <a:buSzPts val="1800"/>
              <a:buFont typeface="Raleway"/>
              <a:buNone/>
            </a:pPr>
            <a:r>
              <a:t/>
            </a:r>
            <a:endParaRPr sz="2000"/>
          </a:p>
          <a:p>
            <a:pPr indent="-342900" lvl="0" marL="457200" rtl="0" algn="l">
              <a:lnSpc>
                <a:spcPct val="100000"/>
              </a:lnSpc>
              <a:spcBef>
                <a:spcPts val="900"/>
              </a:spcBef>
              <a:spcAft>
                <a:spcPts val="0"/>
              </a:spcAft>
              <a:buSzPts val="1800"/>
              <a:buFont typeface="Raleway"/>
              <a:buChar char="●"/>
            </a:pPr>
            <a:r>
              <a:rPr b="1" lang="en" sz="2000"/>
              <a:t>         Continue (F5): </a:t>
            </a:r>
            <a:r>
              <a:rPr lang="en" sz="2000"/>
              <a:t>run until next breakpoint hit</a:t>
            </a:r>
            <a:endParaRPr/>
          </a:p>
          <a:p>
            <a:pPr indent="-342900" lvl="0" marL="457200" rtl="0" algn="l">
              <a:lnSpc>
                <a:spcPct val="100000"/>
              </a:lnSpc>
              <a:spcBef>
                <a:spcPts val="900"/>
              </a:spcBef>
              <a:spcAft>
                <a:spcPts val="0"/>
              </a:spcAft>
              <a:buSzPts val="1800"/>
              <a:buFont typeface="Raleway"/>
              <a:buChar char="●"/>
            </a:pPr>
            <a:r>
              <a:rPr b="1" lang="en" sz="2000"/>
              <a:t>         Step Over (F10):</a:t>
            </a:r>
            <a:r>
              <a:rPr lang="en" sz="2000"/>
              <a:t> run just one more line of code</a:t>
            </a:r>
            <a:endParaRPr/>
          </a:p>
          <a:p>
            <a:pPr indent="-342900" lvl="0" marL="457200" rtl="0" algn="l">
              <a:lnSpc>
                <a:spcPct val="100000"/>
              </a:lnSpc>
              <a:spcBef>
                <a:spcPts val="900"/>
              </a:spcBef>
              <a:spcAft>
                <a:spcPts val="0"/>
              </a:spcAft>
              <a:buSzPts val="1800"/>
              <a:buFont typeface="Raleway"/>
              <a:buChar char="●"/>
            </a:pPr>
            <a:r>
              <a:rPr b="1" lang="en" sz="2000"/>
              <a:t>         Restart (Ctrl+Shift+F5): </a:t>
            </a:r>
            <a:r>
              <a:rPr lang="en" sz="2000"/>
              <a:t>start over from beginning</a:t>
            </a:r>
            <a:endParaRPr/>
          </a:p>
          <a:p>
            <a:pPr indent="-342900" lvl="0" marL="457200" rtl="0" algn="l">
              <a:lnSpc>
                <a:spcPct val="100000"/>
              </a:lnSpc>
              <a:spcBef>
                <a:spcPts val="900"/>
              </a:spcBef>
              <a:spcAft>
                <a:spcPts val="300"/>
              </a:spcAft>
              <a:buSzPts val="1800"/>
              <a:buFont typeface="Raleway"/>
              <a:buChar char="●"/>
            </a:pPr>
            <a:r>
              <a:rPr b="1" lang="en" sz="2000"/>
              <a:t>         Stop (Shift+F5):</a:t>
            </a:r>
            <a:r>
              <a:rPr lang="en" sz="2000"/>
              <a:t> quit the debugger</a:t>
            </a:r>
            <a:endParaRPr b="1" sz="2000"/>
          </a:p>
        </p:txBody>
      </p:sp>
      <p:sp>
        <p:nvSpPr>
          <p:cNvPr id="1566" name="Google Shape;1566;p83"/>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1567" name="Google Shape;1567;p83"/>
          <p:cNvPicPr preferRelativeResize="0"/>
          <p:nvPr/>
        </p:nvPicPr>
        <p:blipFill rotWithShape="1">
          <a:blip r:embed="rId3">
            <a:alphaModFix/>
          </a:blip>
          <a:srcRect b="0" l="0" r="0" t="0"/>
          <a:stretch/>
        </p:blipFill>
        <p:spPr>
          <a:xfrm>
            <a:off x="3317282" y="1235765"/>
            <a:ext cx="3721146" cy="589008"/>
          </a:xfrm>
          <a:prstGeom prst="rect">
            <a:avLst/>
          </a:prstGeom>
          <a:noFill/>
          <a:ln>
            <a:noFill/>
          </a:ln>
        </p:spPr>
      </p:pic>
      <p:pic>
        <p:nvPicPr>
          <p:cNvPr id="1568" name="Google Shape;1568;p83"/>
          <p:cNvPicPr preferRelativeResize="0"/>
          <p:nvPr/>
        </p:nvPicPr>
        <p:blipFill rotWithShape="1">
          <a:blip r:embed="rId3">
            <a:alphaModFix/>
          </a:blip>
          <a:srcRect b="18016" l="11452" r="76027" t="20087"/>
          <a:stretch/>
        </p:blipFill>
        <p:spPr>
          <a:xfrm>
            <a:off x="1437004" y="2227917"/>
            <a:ext cx="465960" cy="364579"/>
          </a:xfrm>
          <a:prstGeom prst="rect">
            <a:avLst/>
          </a:prstGeom>
          <a:noFill/>
          <a:ln>
            <a:noFill/>
          </a:ln>
        </p:spPr>
      </p:pic>
      <p:pic>
        <p:nvPicPr>
          <p:cNvPr id="1569" name="Google Shape;1569;p83"/>
          <p:cNvPicPr preferRelativeResize="0"/>
          <p:nvPr/>
        </p:nvPicPr>
        <p:blipFill rotWithShape="1">
          <a:blip r:embed="rId3">
            <a:alphaModFix/>
          </a:blip>
          <a:srcRect b="19205" l="26420" r="61058" t="18898"/>
          <a:stretch/>
        </p:blipFill>
        <p:spPr>
          <a:xfrm>
            <a:off x="1437004" y="2658292"/>
            <a:ext cx="465960" cy="364579"/>
          </a:xfrm>
          <a:prstGeom prst="rect">
            <a:avLst/>
          </a:prstGeom>
          <a:noFill/>
          <a:ln>
            <a:noFill/>
          </a:ln>
        </p:spPr>
      </p:pic>
      <p:pic>
        <p:nvPicPr>
          <p:cNvPr id="1570" name="Google Shape;1570;p83"/>
          <p:cNvPicPr preferRelativeResize="0"/>
          <p:nvPr/>
        </p:nvPicPr>
        <p:blipFill rotWithShape="1">
          <a:blip r:embed="rId3">
            <a:alphaModFix/>
          </a:blip>
          <a:srcRect b="19801" l="70856" r="16622" t="18303"/>
          <a:stretch/>
        </p:blipFill>
        <p:spPr>
          <a:xfrm>
            <a:off x="1437004" y="3078158"/>
            <a:ext cx="465960" cy="364579"/>
          </a:xfrm>
          <a:prstGeom prst="rect">
            <a:avLst/>
          </a:prstGeom>
          <a:noFill/>
          <a:ln>
            <a:noFill/>
          </a:ln>
        </p:spPr>
      </p:pic>
      <p:pic>
        <p:nvPicPr>
          <p:cNvPr id="1571" name="Google Shape;1571;p83"/>
          <p:cNvPicPr preferRelativeResize="0"/>
          <p:nvPr/>
        </p:nvPicPr>
        <p:blipFill rotWithShape="1">
          <a:blip r:embed="rId3">
            <a:alphaModFix/>
          </a:blip>
          <a:srcRect b="18981" l="85753" r="1725" t="19123"/>
          <a:stretch/>
        </p:blipFill>
        <p:spPr>
          <a:xfrm>
            <a:off x="1437004" y="3498024"/>
            <a:ext cx="465960" cy="364579"/>
          </a:xfrm>
          <a:prstGeom prst="rect">
            <a:avLst/>
          </a:prstGeom>
          <a:noFill/>
          <a:ln>
            <a:noFill/>
          </a:ln>
        </p:spPr>
      </p:pic>
      <p:grpSp>
        <p:nvGrpSpPr>
          <p:cNvPr id="1572" name="Google Shape;1572;p83"/>
          <p:cNvGrpSpPr/>
          <p:nvPr/>
        </p:nvGrpSpPr>
        <p:grpSpPr>
          <a:xfrm>
            <a:off x="8078089" y="287509"/>
            <a:ext cx="750970" cy="806615"/>
            <a:chOff x="611175" y="2326900"/>
            <a:chExt cx="362700" cy="389575"/>
          </a:xfrm>
        </p:grpSpPr>
        <p:sp>
          <p:nvSpPr>
            <p:cNvPr id="1573" name="Google Shape;1573;p83"/>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83"/>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83"/>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83"/>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0" name="Shape 1580"/>
        <p:cNvGrpSpPr/>
        <p:nvPr/>
      </p:nvGrpSpPr>
      <p:grpSpPr>
        <a:xfrm>
          <a:off x="0" y="0"/>
          <a:ext cx="0" cy="0"/>
          <a:chOff x="0" y="0"/>
          <a:chExt cx="0" cy="0"/>
        </a:xfrm>
      </p:grpSpPr>
      <p:sp>
        <p:nvSpPr>
          <p:cNvPr id="1581" name="Google Shape;1581;p84"/>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Debugging in VS Code</a:t>
            </a:r>
            <a:endParaRPr sz="3600">
              <a:solidFill>
                <a:srgbClr val="FFB600"/>
              </a:solidFill>
            </a:endParaRPr>
          </a:p>
        </p:txBody>
      </p:sp>
      <p:sp>
        <p:nvSpPr>
          <p:cNvPr id="1582" name="Google Shape;1582;p84"/>
          <p:cNvSpPr txBox="1"/>
          <p:nvPr>
            <p:ph idx="1" type="body"/>
          </p:nvPr>
        </p:nvSpPr>
        <p:spPr>
          <a:xfrm>
            <a:off x="921998" y="1257174"/>
            <a:ext cx="7044843" cy="2684825"/>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b="1" lang="en" sz="2000"/>
              <a:t>         Step Into (F11): </a:t>
            </a:r>
            <a:r>
              <a:rPr lang="en" sz="2000"/>
              <a:t>enter code of first function called 	  on the current line and resume debugging there </a:t>
            </a:r>
            <a:endParaRPr/>
          </a:p>
          <a:p>
            <a:pPr indent="-342900" lvl="0" marL="457200" rtl="0" algn="l">
              <a:lnSpc>
                <a:spcPct val="100000"/>
              </a:lnSpc>
              <a:spcBef>
                <a:spcPts val="900"/>
              </a:spcBef>
              <a:spcAft>
                <a:spcPts val="0"/>
              </a:spcAft>
              <a:buSzPts val="1800"/>
              <a:buFont typeface="Raleway"/>
              <a:buChar char="●"/>
            </a:pPr>
            <a:r>
              <a:rPr b="1" lang="en" sz="2000"/>
              <a:t>         Step Out (Shift+F11): </a:t>
            </a:r>
            <a:r>
              <a:rPr lang="en" sz="2000"/>
              <a:t>run until the current function 	  returns; resume debugging from parent function</a:t>
            </a:r>
            <a:endParaRPr/>
          </a:p>
          <a:p>
            <a:pPr indent="-342900" lvl="0" marL="457200" rtl="0" algn="l">
              <a:lnSpc>
                <a:spcPct val="100000"/>
              </a:lnSpc>
              <a:spcBef>
                <a:spcPts val="900"/>
              </a:spcBef>
              <a:spcAft>
                <a:spcPts val="0"/>
              </a:spcAft>
              <a:buSzPts val="1800"/>
              <a:buFont typeface="Raleway"/>
              <a:buChar char="●"/>
            </a:pPr>
            <a:r>
              <a:rPr lang="en" sz="2000"/>
              <a:t>Can click to view different levels of the call stack </a:t>
            </a:r>
            <a:endParaRPr/>
          </a:p>
          <a:p>
            <a:pPr indent="-342900" lvl="1" marL="914400" rtl="0" algn="l">
              <a:lnSpc>
                <a:spcPct val="100000"/>
              </a:lnSpc>
              <a:spcBef>
                <a:spcPts val="300"/>
              </a:spcBef>
              <a:spcAft>
                <a:spcPts val="300"/>
              </a:spcAft>
              <a:buSzPts val="1800"/>
              <a:buChar char="○"/>
            </a:pPr>
            <a:r>
              <a:rPr lang="en" sz="1600"/>
              <a:t>Useful for inspecting values of local vars in different scopes</a:t>
            </a:r>
            <a:endParaRPr/>
          </a:p>
        </p:txBody>
      </p:sp>
      <p:sp>
        <p:nvSpPr>
          <p:cNvPr id="1583" name="Google Shape;1583;p84"/>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1584" name="Google Shape;1584;p84"/>
          <p:cNvPicPr preferRelativeResize="0"/>
          <p:nvPr/>
        </p:nvPicPr>
        <p:blipFill rotWithShape="1">
          <a:blip r:embed="rId3">
            <a:alphaModFix/>
          </a:blip>
          <a:srcRect b="18062" l="41441" r="46037" t="20041"/>
          <a:stretch/>
        </p:blipFill>
        <p:spPr>
          <a:xfrm>
            <a:off x="1437004" y="1409087"/>
            <a:ext cx="465960" cy="364579"/>
          </a:xfrm>
          <a:prstGeom prst="rect">
            <a:avLst/>
          </a:prstGeom>
          <a:noFill/>
          <a:ln>
            <a:noFill/>
          </a:ln>
        </p:spPr>
      </p:pic>
      <p:pic>
        <p:nvPicPr>
          <p:cNvPr id="1585" name="Google Shape;1585;p84"/>
          <p:cNvPicPr preferRelativeResize="0"/>
          <p:nvPr/>
        </p:nvPicPr>
        <p:blipFill rotWithShape="1">
          <a:blip r:embed="rId3">
            <a:alphaModFix/>
          </a:blip>
          <a:srcRect b="18956" l="56216" r="31262" t="19147"/>
          <a:stretch/>
        </p:blipFill>
        <p:spPr>
          <a:xfrm>
            <a:off x="1437004" y="2119753"/>
            <a:ext cx="465960" cy="364579"/>
          </a:xfrm>
          <a:prstGeom prst="rect">
            <a:avLst/>
          </a:prstGeom>
          <a:noFill/>
          <a:ln>
            <a:noFill/>
          </a:ln>
        </p:spPr>
      </p:pic>
      <p:pic>
        <p:nvPicPr>
          <p:cNvPr id="1586" name="Google Shape;1586;p84"/>
          <p:cNvPicPr preferRelativeResize="0"/>
          <p:nvPr/>
        </p:nvPicPr>
        <p:blipFill rotWithShape="1">
          <a:blip r:embed="rId4">
            <a:alphaModFix/>
          </a:blip>
          <a:srcRect b="0" l="0" r="0" t="0"/>
          <a:stretch/>
        </p:blipFill>
        <p:spPr>
          <a:xfrm>
            <a:off x="1291787" y="3596639"/>
            <a:ext cx="2614558" cy="1036807"/>
          </a:xfrm>
          <a:prstGeom prst="rect">
            <a:avLst/>
          </a:prstGeom>
          <a:noFill/>
          <a:ln>
            <a:noFill/>
          </a:ln>
        </p:spPr>
      </p:pic>
      <p:pic>
        <p:nvPicPr>
          <p:cNvPr id="1587" name="Google Shape;1587;p84"/>
          <p:cNvPicPr preferRelativeResize="0"/>
          <p:nvPr/>
        </p:nvPicPr>
        <p:blipFill rotWithShape="1">
          <a:blip r:embed="rId5">
            <a:alphaModFix/>
          </a:blip>
          <a:srcRect b="0" l="0" r="0" t="0"/>
          <a:stretch/>
        </p:blipFill>
        <p:spPr>
          <a:xfrm>
            <a:off x="4373452" y="3596639"/>
            <a:ext cx="3593389" cy="1037618"/>
          </a:xfrm>
          <a:prstGeom prst="rect">
            <a:avLst/>
          </a:prstGeom>
          <a:noFill/>
          <a:ln>
            <a:noFill/>
          </a:ln>
        </p:spPr>
      </p:pic>
      <p:grpSp>
        <p:nvGrpSpPr>
          <p:cNvPr id="1588" name="Google Shape;1588;p84"/>
          <p:cNvGrpSpPr/>
          <p:nvPr/>
        </p:nvGrpSpPr>
        <p:grpSpPr>
          <a:xfrm>
            <a:off x="8078089" y="287509"/>
            <a:ext cx="750970" cy="806615"/>
            <a:chOff x="611175" y="2326900"/>
            <a:chExt cx="362700" cy="389575"/>
          </a:xfrm>
        </p:grpSpPr>
        <p:sp>
          <p:nvSpPr>
            <p:cNvPr id="1589" name="Google Shape;1589;p84"/>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84"/>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84"/>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84"/>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6" name="Shape 1596"/>
        <p:cNvGrpSpPr/>
        <p:nvPr/>
      </p:nvGrpSpPr>
      <p:grpSpPr>
        <a:xfrm>
          <a:off x="0" y="0"/>
          <a:ext cx="0" cy="0"/>
          <a:chOff x="0" y="0"/>
          <a:chExt cx="0" cy="0"/>
        </a:xfrm>
      </p:grpSpPr>
      <p:sp>
        <p:nvSpPr>
          <p:cNvPr id="1597" name="Google Shape;1597;p85"/>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Debugging in VS Code</a:t>
            </a:r>
            <a:endParaRPr sz="3600">
              <a:solidFill>
                <a:srgbClr val="FFB600"/>
              </a:solidFill>
            </a:endParaRPr>
          </a:p>
        </p:txBody>
      </p:sp>
      <p:sp>
        <p:nvSpPr>
          <p:cNvPr id="1598" name="Google Shape;1598;p85"/>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pic>
        <p:nvPicPr>
          <p:cNvPr id="1599" name="Google Shape;1599;p85"/>
          <p:cNvPicPr preferRelativeResize="0"/>
          <p:nvPr/>
        </p:nvPicPr>
        <p:blipFill rotWithShape="1">
          <a:blip r:embed="rId3">
            <a:alphaModFix/>
          </a:blip>
          <a:srcRect b="0" l="0" r="11489" t="37669"/>
          <a:stretch/>
        </p:blipFill>
        <p:spPr>
          <a:xfrm>
            <a:off x="5175117" y="1212962"/>
            <a:ext cx="3429283" cy="1050453"/>
          </a:xfrm>
          <a:prstGeom prst="rect">
            <a:avLst/>
          </a:prstGeom>
          <a:noFill/>
          <a:ln>
            <a:noFill/>
          </a:ln>
        </p:spPr>
      </p:pic>
      <p:pic>
        <p:nvPicPr>
          <p:cNvPr id="1600" name="Google Shape;1600;p85"/>
          <p:cNvPicPr preferRelativeResize="0"/>
          <p:nvPr/>
        </p:nvPicPr>
        <p:blipFill rotWithShape="1">
          <a:blip r:embed="rId4">
            <a:alphaModFix/>
          </a:blip>
          <a:srcRect b="0" l="0" r="11689" t="0"/>
          <a:stretch/>
        </p:blipFill>
        <p:spPr>
          <a:xfrm>
            <a:off x="5161091" y="3158431"/>
            <a:ext cx="3443309" cy="1475331"/>
          </a:xfrm>
          <a:prstGeom prst="rect">
            <a:avLst/>
          </a:prstGeom>
          <a:noFill/>
          <a:ln>
            <a:noFill/>
          </a:ln>
        </p:spPr>
      </p:pic>
      <p:pic>
        <p:nvPicPr>
          <p:cNvPr id="1601" name="Google Shape;1601;p85"/>
          <p:cNvPicPr preferRelativeResize="0"/>
          <p:nvPr/>
        </p:nvPicPr>
        <p:blipFill rotWithShape="1">
          <a:blip r:embed="rId5">
            <a:alphaModFix/>
          </a:blip>
          <a:srcRect b="0" l="0" r="0" t="0"/>
          <a:stretch/>
        </p:blipFill>
        <p:spPr>
          <a:xfrm>
            <a:off x="907343" y="2118239"/>
            <a:ext cx="3544891" cy="1306205"/>
          </a:xfrm>
          <a:prstGeom prst="rect">
            <a:avLst/>
          </a:prstGeom>
          <a:noFill/>
          <a:ln>
            <a:noFill/>
          </a:ln>
        </p:spPr>
      </p:pic>
      <p:sp>
        <p:nvSpPr>
          <p:cNvPr id="1602" name="Google Shape;1602;p85"/>
          <p:cNvSpPr/>
          <p:nvPr/>
        </p:nvSpPr>
        <p:spPr>
          <a:xfrm flipH="1" rot="-5400000">
            <a:off x="3226944" y="337444"/>
            <a:ext cx="708972" cy="2678445"/>
          </a:xfrm>
          <a:prstGeom prst="bentArrow">
            <a:avLst>
              <a:gd fmla="val 28953" name="adj1"/>
              <a:gd fmla="val 28598" name="adj2"/>
              <a:gd fmla="val 32413" name="adj3"/>
              <a:gd fmla="val 41279" name="adj4"/>
            </a:avLst>
          </a:prstGeom>
          <a:solidFill>
            <a:srgbClr val="D5E5F2"/>
          </a:solidFill>
          <a:ln cap="flat" cmpd="sng" w="25400">
            <a:solidFill>
              <a:srgbClr val="2A5E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1603" name="Google Shape;1603;p85"/>
          <p:cNvPicPr preferRelativeResize="0"/>
          <p:nvPr/>
        </p:nvPicPr>
        <p:blipFill rotWithShape="1">
          <a:blip r:embed="rId6">
            <a:alphaModFix/>
          </a:blip>
          <a:srcRect b="17654" l="41209" r="46270" t="20449"/>
          <a:stretch/>
        </p:blipFill>
        <p:spPr>
          <a:xfrm>
            <a:off x="3502924" y="1230589"/>
            <a:ext cx="465960" cy="364579"/>
          </a:xfrm>
          <a:prstGeom prst="rect">
            <a:avLst/>
          </a:prstGeom>
          <a:noFill/>
          <a:ln>
            <a:noFill/>
          </a:ln>
        </p:spPr>
      </p:pic>
      <p:sp>
        <p:nvSpPr>
          <p:cNvPr id="1604" name="Google Shape;1604;p85"/>
          <p:cNvSpPr/>
          <p:nvPr/>
        </p:nvSpPr>
        <p:spPr>
          <a:xfrm flipH="1" rot="10800000">
            <a:off x="2308771" y="3555999"/>
            <a:ext cx="2582043" cy="888647"/>
          </a:xfrm>
          <a:prstGeom prst="bentArrow">
            <a:avLst>
              <a:gd fmla="val 28953" name="adj1"/>
              <a:gd fmla="val 28598" name="adj2"/>
              <a:gd fmla="val 32413" name="adj3"/>
              <a:gd fmla="val 41279" name="adj4"/>
            </a:avLst>
          </a:prstGeom>
          <a:solidFill>
            <a:srgbClr val="D5E5F2"/>
          </a:solidFill>
          <a:ln cap="flat" cmpd="sng" w="25400">
            <a:solidFill>
              <a:srgbClr val="2A5E8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1605" name="Google Shape;1605;p85"/>
          <p:cNvPicPr preferRelativeResize="0"/>
          <p:nvPr/>
        </p:nvPicPr>
        <p:blipFill rotWithShape="1">
          <a:blip r:embed="rId6">
            <a:alphaModFix/>
          </a:blip>
          <a:srcRect b="18956" l="56216" r="31262" t="19147"/>
          <a:stretch/>
        </p:blipFill>
        <p:spPr>
          <a:xfrm>
            <a:off x="3115470" y="4000321"/>
            <a:ext cx="465960" cy="364579"/>
          </a:xfrm>
          <a:prstGeom prst="rect">
            <a:avLst/>
          </a:prstGeom>
          <a:noFill/>
          <a:ln>
            <a:noFill/>
          </a:ln>
        </p:spPr>
      </p:pic>
      <p:pic>
        <p:nvPicPr>
          <p:cNvPr id="1606" name="Google Shape;1606;p85"/>
          <p:cNvPicPr preferRelativeResize="0"/>
          <p:nvPr/>
        </p:nvPicPr>
        <p:blipFill rotWithShape="1">
          <a:blip r:embed="rId6">
            <a:alphaModFix/>
          </a:blip>
          <a:srcRect b="20409" l="26749" r="60730" t="17695"/>
          <a:stretch/>
        </p:blipFill>
        <p:spPr>
          <a:xfrm>
            <a:off x="3890510" y="4000320"/>
            <a:ext cx="465960" cy="364579"/>
          </a:xfrm>
          <a:prstGeom prst="rect">
            <a:avLst/>
          </a:prstGeom>
          <a:noFill/>
          <a:ln>
            <a:noFill/>
          </a:ln>
        </p:spPr>
      </p:pic>
      <p:sp>
        <p:nvSpPr>
          <p:cNvPr id="1607" name="Google Shape;1607;p85"/>
          <p:cNvSpPr txBox="1"/>
          <p:nvPr/>
        </p:nvSpPr>
        <p:spPr>
          <a:xfrm>
            <a:off x="3560989" y="3982554"/>
            <a:ext cx="29071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000" u="none" cap="none" strike="noStrike">
                <a:solidFill>
                  <a:srgbClr val="000000"/>
                </a:solidFill>
                <a:latin typeface="Arial"/>
                <a:ea typeface="Arial"/>
                <a:cs typeface="Arial"/>
                <a:sym typeface="Arial"/>
              </a:rPr>
              <a:t>+</a:t>
            </a:r>
            <a:endParaRPr/>
          </a:p>
        </p:txBody>
      </p:sp>
      <p:grpSp>
        <p:nvGrpSpPr>
          <p:cNvPr id="1608" name="Google Shape;1608;p85"/>
          <p:cNvGrpSpPr/>
          <p:nvPr/>
        </p:nvGrpSpPr>
        <p:grpSpPr>
          <a:xfrm>
            <a:off x="8078089" y="287509"/>
            <a:ext cx="750970" cy="806615"/>
            <a:chOff x="611175" y="2326900"/>
            <a:chExt cx="362700" cy="389575"/>
          </a:xfrm>
        </p:grpSpPr>
        <p:sp>
          <p:nvSpPr>
            <p:cNvPr id="1609" name="Google Shape;1609;p85"/>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85"/>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85"/>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85"/>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sp>
        <p:nvSpPr>
          <p:cNvPr id="1617" name="Google Shape;1617;p86"/>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800"/>
              <a:buNone/>
            </a:pPr>
            <a:r>
              <a:rPr lang="en" sz="3600"/>
              <a:t>Stay Diligent</a:t>
            </a:r>
            <a:endParaRPr sz="3600">
              <a:solidFill>
                <a:srgbClr val="FFB600"/>
              </a:solidFill>
            </a:endParaRPr>
          </a:p>
        </p:txBody>
      </p:sp>
      <p:sp>
        <p:nvSpPr>
          <p:cNvPr id="1618" name="Google Shape;1618;p86"/>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619" name="Google Shape;1619;p86"/>
          <p:cNvGrpSpPr/>
          <p:nvPr/>
        </p:nvGrpSpPr>
        <p:grpSpPr>
          <a:xfrm>
            <a:off x="8078090" y="287509"/>
            <a:ext cx="750970" cy="806615"/>
            <a:chOff x="611175" y="2326900"/>
            <a:chExt cx="362700" cy="389575"/>
          </a:xfrm>
        </p:grpSpPr>
        <p:sp>
          <p:nvSpPr>
            <p:cNvPr id="1620" name="Google Shape;1620;p86"/>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86"/>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86"/>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86"/>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oz.Typewriter: Happiness is a Warm Typewriter: 10½ Years On, the Story  Stays the Same" id="1624" name="Google Shape;1624;p86"/>
          <p:cNvPicPr preferRelativeResize="0"/>
          <p:nvPr/>
        </p:nvPicPr>
        <p:blipFill>
          <a:blip r:embed="rId3">
            <a:alphaModFix/>
          </a:blip>
          <a:stretch>
            <a:fillRect/>
          </a:stretch>
        </p:blipFill>
        <p:spPr>
          <a:xfrm>
            <a:off x="3085021" y="1252125"/>
            <a:ext cx="2692450" cy="2639250"/>
          </a:xfrm>
          <a:prstGeom prst="rect">
            <a:avLst/>
          </a:prstGeom>
          <a:noFill/>
          <a:ln>
            <a:noFill/>
          </a:ln>
        </p:spPr>
      </p:pic>
      <p:sp>
        <p:nvSpPr>
          <p:cNvPr id="1625" name="Google Shape;1625;p86"/>
          <p:cNvSpPr txBox="1"/>
          <p:nvPr/>
        </p:nvSpPr>
        <p:spPr>
          <a:xfrm>
            <a:off x="1170375" y="4004375"/>
            <a:ext cx="7018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800">
                <a:solidFill>
                  <a:srgbClr val="666666"/>
                </a:solidFill>
                <a:latin typeface="Raleway Light"/>
                <a:ea typeface="Raleway Light"/>
                <a:cs typeface="Raleway Light"/>
                <a:sym typeface="Raleway Light"/>
              </a:rPr>
              <a:t>“Things may come to those who wait, but only the things left by those who hustle” 	~Abraham Lincoln</a:t>
            </a:r>
            <a:endParaRPr i="1" sz="1800">
              <a:solidFill>
                <a:srgbClr val="666666"/>
              </a:solidFill>
              <a:latin typeface="Raleway Light"/>
              <a:ea typeface="Raleway Light"/>
              <a:cs typeface="Raleway Light"/>
              <a:sym typeface="Raleway Light"/>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9" name="Shape 1629"/>
        <p:cNvGrpSpPr/>
        <p:nvPr/>
      </p:nvGrpSpPr>
      <p:grpSpPr>
        <a:xfrm>
          <a:off x="0" y="0"/>
          <a:ext cx="0" cy="0"/>
          <a:chOff x="0" y="0"/>
          <a:chExt cx="0" cy="0"/>
        </a:xfrm>
      </p:grpSpPr>
      <p:sp>
        <p:nvSpPr>
          <p:cNvPr id="1630" name="Google Shape;1630;p87"/>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References</a:t>
            </a:r>
            <a:endParaRPr sz="3600">
              <a:solidFill>
                <a:srgbClr val="FFB600"/>
              </a:solidFill>
            </a:endParaRPr>
          </a:p>
        </p:txBody>
      </p:sp>
      <p:sp>
        <p:nvSpPr>
          <p:cNvPr id="1631" name="Google Shape;1631;p87"/>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1632" name="Google Shape;1632;p87"/>
          <p:cNvGrpSpPr/>
          <p:nvPr/>
        </p:nvGrpSpPr>
        <p:grpSpPr>
          <a:xfrm>
            <a:off x="8078089" y="287509"/>
            <a:ext cx="750970" cy="806615"/>
            <a:chOff x="611175" y="2326900"/>
            <a:chExt cx="362700" cy="389575"/>
          </a:xfrm>
        </p:grpSpPr>
        <p:sp>
          <p:nvSpPr>
            <p:cNvPr id="1633" name="Google Shape;1633;p87"/>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87"/>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87"/>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87"/>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37" name="Google Shape;1637;p87"/>
          <p:cNvSpPr txBox="1"/>
          <p:nvPr>
            <p:ph idx="1" type="body"/>
          </p:nvPr>
        </p:nvSpPr>
        <p:spPr>
          <a:xfrm>
            <a:off x="922000" y="1257175"/>
            <a:ext cx="6210600" cy="29949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600"/>
              </a:spcBef>
              <a:spcAft>
                <a:spcPts val="0"/>
              </a:spcAft>
              <a:buSzPts val="1800"/>
              <a:buNone/>
            </a:pPr>
            <a:r>
              <a:rPr lang="en" sz="800"/>
              <a:t>A. Biere, </a:t>
            </a:r>
            <a:r>
              <a:rPr i="1" lang="en" sz="800"/>
              <a:t>Handbook of satisfiability</a:t>
            </a:r>
            <a:r>
              <a:rPr lang="en" sz="800"/>
              <a:t>. Amsterdam: IOS Press, 2009.</a:t>
            </a:r>
            <a:endParaRPr/>
          </a:p>
          <a:p>
            <a:pPr indent="0" lvl="0" marL="114300" rtl="0" algn="l">
              <a:lnSpc>
                <a:spcPct val="100000"/>
              </a:lnSpc>
              <a:spcBef>
                <a:spcPts val="600"/>
              </a:spcBef>
              <a:spcAft>
                <a:spcPts val="0"/>
              </a:spcAft>
              <a:buSzPts val="1800"/>
              <a:buNone/>
            </a:pPr>
            <a:r>
              <a:rPr lang="en" sz="800"/>
              <a:t>E. Torlak, “A Modern SAT Solver,” </a:t>
            </a:r>
            <a:r>
              <a:rPr i="1" lang="en" sz="800"/>
              <a:t>CSE507: Computer-Aided Reasoning for Software Engineering</a:t>
            </a:r>
            <a:r>
              <a:rPr lang="en" sz="800"/>
              <a:t>. [Online]. Available: https://courses.cs.washington.edu/courses/cse507/.</a:t>
            </a:r>
            <a:endParaRPr/>
          </a:p>
          <a:p>
            <a:pPr indent="0" lvl="0" marL="114300" rtl="0" algn="l">
              <a:lnSpc>
                <a:spcPct val="100000"/>
              </a:lnSpc>
              <a:spcBef>
                <a:spcPts val="600"/>
              </a:spcBef>
              <a:spcAft>
                <a:spcPts val="0"/>
              </a:spcAft>
              <a:buSzPts val="1800"/>
              <a:buNone/>
            </a:pPr>
            <a:r>
              <a:rPr lang="en" sz="800"/>
              <a:t>V. Ganesh, </a:t>
            </a:r>
            <a:r>
              <a:rPr i="1" lang="en" sz="800"/>
              <a:t>On the Unreasonable Effectiveness of Boolean SAT Solvers</a:t>
            </a:r>
            <a:r>
              <a:rPr lang="en" sz="800"/>
              <a:t>. Saarbrücken, Germany: Max Planck Institute, 2017. Available: https://docs.google.com/a/gsd.uwaterloo.ca/viewer?a=v&amp;pid=sites&amp;srcid=Z3NkLnV3YXRlcmxvby5jYXxtYXBsZXNhdHxneDozYzQ3NDJjYjk4YWE4YTA0</a:t>
            </a:r>
            <a:endParaRPr/>
          </a:p>
          <a:p>
            <a:pPr indent="0" lvl="0" marL="114300" rtl="0" algn="l">
              <a:lnSpc>
                <a:spcPct val="100000"/>
              </a:lnSpc>
              <a:spcBef>
                <a:spcPts val="600"/>
              </a:spcBef>
              <a:spcAft>
                <a:spcPts val="0"/>
              </a:spcAft>
              <a:buSzPts val="1800"/>
              <a:buNone/>
            </a:pPr>
            <a:r>
              <a:rPr lang="en" sz="800"/>
              <a:t>J. Liang, V. Ganesh, E. Zulkoski, A. Zaman, and K. Czarnecki. “Understanding VSIDS Branching Heuristics in Conflict-Driven Clause-Learning SAT Solvers.” </a:t>
            </a:r>
            <a:r>
              <a:rPr i="1" lang="en" sz="800"/>
              <a:t>Hardware and Software: Verification and Testing Lecture Notes in Computer Science</a:t>
            </a:r>
            <a:r>
              <a:rPr lang="en" sz="800"/>
              <a:t>, 2015, 225–41. https://doi.org/10.1007/978-3-319-26287-1_14.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0"/>
          <p:cNvSpPr/>
          <p:nvPr/>
        </p:nvSpPr>
        <p:spPr>
          <a:xfrm>
            <a:off x="1677662" y="2022007"/>
            <a:ext cx="778056" cy="2292461"/>
          </a:xfrm>
          <a:prstGeom prst="rect">
            <a:avLst/>
          </a:prstGeom>
          <a:solidFill>
            <a:srgbClr val="FFCC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7" name="Google Shape;197;p30"/>
          <p:cNvSpPr/>
          <p:nvPr/>
        </p:nvSpPr>
        <p:spPr>
          <a:xfrm>
            <a:off x="1163767" y="1402319"/>
            <a:ext cx="272128" cy="411570"/>
          </a:xfrm>
          <a:prstGeom prst="rect">
            <a:avLst/>
          </a:prstGeom>
          <a:solidFill>
            <a:srgbClr val="BBD18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8" name="Google Shape;198;p30"/>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Chronological Backtracking</a:t>
            </a:r>
            <a:endParaRPr sz="3600">
              <a:solidFill>
                <a:srgbClr val="FFB600"/>
              </a:solidFill>
            </a:endParaRPr>
          </a:p>
        </p:txBody>
      </p:sp>
      <p:sp>
        <p:nvSpPr>
          <p:cNvPr id="199" name="Google Shape;199;p30"/>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200" name="Google Shape;200;p30"/>
          <p:cNvGrpSpPr/>
          <p:nvPr/>
        </p:nvGrpSpPr>
        <p:grpSpPr>
          <a:xfrm>
            <a:off x="8078089" y="287509"/>
            <a:ext cx="750970" cy="806615"/>
            <a:chOff x="611175" y="2326900"/>
            <a:chExt cx="362700" cy="389575"/>
          </a:xfrm>
        </p:grpSpPr>
        <p:sp>
          <p:nvSpPr>
            <p:cNvPr id="201" name="Google Shape;201;p30"/>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0"/>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0"/>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0"/>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5" name="Google Shape;205;p30"/>
          <p:cNvSpPr/>
          <p:nvPr/>
        </p:nvSpPr>
        <p:spPr>
          <a:xfrm>
            <a:off x="1163767" y="2029631"/>
            <a:ext cx="272128" cy="41157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6" name="Google Shape;206;p30"/>
          <p:cNvSpPr/>
          <p:nvPr/>
        </p:nvSpPr>
        <p:spPr>
          <a:xfrm>
            <a:off x="1163767" y="2658418"/>
            <a:ext cx="272128" cy="41157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7" name="Google Shape;207;p30"/>
          <p:cNvSpPr/>
          <p:nvPr/>
        </p:nvSpPr>
        <p:spPr>
          <a:xfrm>
            <a:off x="1172644" y="3287205"/>
            <a:ext cx="272128" cy="393798"/>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8" name="Google Shape;208;p30"/>
          <p:cNvSpPr/>
          <p:nvPr/>
        </p:nvSpPr>
        <p:spPr>
          <a:xfrm>
            <a:off x="1172644" y="3902899"/>
            <a:ext cx="272128" cy="411570"/>
          </a:xfrm>
          <a:prstGeom prst="rect">
            <a:avLst/>
          </a:prstGeom>
          <a:solidFill>
            <a:srgbClr val="EF8D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9" name="Google Shape;209;p30"/>
          <p:cNvSpPr txBox="1"/>
          <p:nvPr/>
        </p:nvSpPr>
        <p:spPr>
          <a:xfrm>
            <a:off x="2645879" y="1929909"/>
            <a:ext cx="231185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800" u="none" cap="none" strike="noStrike">
                <a:solidFill>
                  <a:srgbClr val="000000"/>
                </a:solidFill>
                <a:latin typeface="Raleway"/>
                <a:ea typeface="Raleway"/>
                <a:cs typeface="Raleway"/>
                <a:sym typeface="Raleway"/>
              </a:rPr>
              <a:t>UNSAT subformula</a:t>
            </a:r>
            <a:endParaRPr b="1" i="0" sz="1800" u="none" cap="none" strike="noStrike">
              <a:solidFill>
                <a:srgbClr val="000000"/>
              </a:solidFill>
              <a:latin typeface="Raleway"/>
              <a:ea typeface="Raleway"/>
              <a:cs typeface="Raleway"/>
              <a:sym typeface="Raleway"/>
            </a:endParaRPr>
          </a:p>
        </p:txBody>
      </p:sp>
      <p:sp>
        <p:nvSpPr>
          <p:cNvPr id="210" name="Google Shape;210;p30"/>
          <p:cNvSpPr/>
          <p:nvPr/>
        </p:nvSpPr>
        <p:spPr>
          <a:xfrm>
            <a:off x="6428589" y="1673119"/>
            <a:ext cx="374869" cy="374869"/>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 sz="2000" u="none" cap="none" strike="noStrike">
                <a:solidFill>
                  <a:schemeClr val="dk1"/>
                </a:solidFill>
                <a:latin typeface="Raleway"/>
                <a:ea typeface="Raleway"/>
                <a:cs typeface="Raleway"/>
                <a:sym typeface="Raleway"/>
              </a:rPr>
              <a:t>1</a:t>
            </a:r>
            <a:endParaRPr/>
          </a:p>
        </p:txBody>
      </p:sp>
      <p:cxnSp>
        <p:nvCxnSpPr>
          <p:cNvPr id="211" name="Google Shape;211;p30"/>
          <p:cNvCxnSpPr>
            <a:stCxn id="210" idx="4"/>
          </p:cNvCxnSpPr>
          <p:nvPr/>
        </p:nvCxnSpPr>
        <p:spPr>
          <a:xfrm flipH="1">
            <a:off x="5522224" y="2047988"/>
            <a:ext cx="1093800" cy="282900"/>
          </a:xfrm>
          <a:prstGeom prst="straightConnector1">
            <a:avLst/>
          </a:prstGeom>
          <a:noFill/>
          <a:ln cap="flat" cmpd="sng" w="28575">
            <a:solidFill>
              <a:srgbClr val="3F3F3F"/>
            </a:solidFill>
            <a:prstDash val="solid"/>
            <a:round/>
            <a:headEnd len="sm" w="sm" type="none"/>
            <a:tailEnd len="med" w="med" type="triangle"/>
          </a:ln>
        </p:spPr>
      </p:cxnSp>
      <p:sp>
        <p:nvSpPr>
          <p:cNvPr id="212" name="Google Shape;212;p30"/>
          <p:cNvSpPr txBox="1"/>
          <p:nvPr/>
        </p:nvSpPr>
        <p:spPr>
          <a:xfrm>
            <a:off x="5720058" y="1920016"/>
            <a:ext cx="2936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Raleway"/>
                <a:ea typeface="Raleway"/>
                <a:cs typeface="Raleway"/>
                <a:sym typeface="Raleway"/>
              </a:rPr>
              <a:t>T</a:t>
            </a:r>
            <a:endParaRPr/>
          </a:p>
        </p:txBody>
      </p:sp>
      <p:sp>
        <p:nvSpPr>
          <p:cNvPr id="213" name="Google Shape;213;p30"/>
          <p:cNvSpPr/>
          <p:nvPr/>
        </p:nvSpPr>
        <p:spPr>
          <a:xfrm rot="10800000">
            <a:off x="2777494" y="2403101"/>
            <a:ext cx="498764" cy="628787"/>
          </a:xfrm>
          <a:prstGeom prst="bentArrow">
            <a:avLst>
              <a:gd fmla="val 25000" name="adj1"/>
              <a:gd fmla="val 25000" name="adj2"/>
              <a:gd fmla="val 25000" name="adj3"/>
              <a:gd fmla="val 43750" name="adj4"/>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4" name="Google Shape;214;p30"/>
          <p:cNvSpPr/>
          <p:nvPr/>
        </p:nvSpPr>
        <p:spPr>
          <a:xfrm>
            <a:off x="5235811" y="2306843"/>
            <a:ext cx="374869" cy="374869"/>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000" u="none" cap="none" strike="noStrike">
              <a:solidFill>
                <a:schemeClr val="dk1"/>
              </a:solidFill>
              <a:latin typeface="Raleway"/>
              <a:ea typeface="Raleway"/>
              <a:cs typeface="Raleway"/>
              <a:sym typeface="Raleway"/>
            </a:endParaRPr>
          </a:p>
        </p:txBody>
      </p:sp>
      <p:sp>
        <p:nvSpPr>
          <p:cNvPr id="215" name="Google Shape;215;p30"/>
          <p:cNvSpPr/>
          <p:nvPr/>
        </p:nvSpPr>
        <p:spPr>
          <a:xfrm>
            <a:off x="4552875" y="3306134"/>
            <a:ext cx="374869" cy="374869"/>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000" u="none" cap="none" strike="noStrike">
              <a:solidFill>
                <a:schemeClr val="dk1"/>
              </a:solidFill>
              <a:latin typeface="Raleway"/>
              <a:ea typeface="Raleway"/>
              <a:cs typeface="Raleway"/>
              <a:sym typeface="Raleway"/>
            </a:endParaRPr>
          </a:p>
        </p:txBody>
      </p:sp>
      <p:sp>
        <p:nvSpPr>
          <p:cNvPr id="216" name="Google Shape;216;p30"/>
          <p:cNvSpPr/>
          <p:nvPr/>
        </p:nvSpPr>
        <p:spPr>
          <a:xfrm>
            <a:off x="5881753" y="3306134"/>
            <a:ext cx="374869" cy="374869"/>
          </a:xfrm>
          <a:prstGeom prst="ellipse">
            <a:avLst/>
          </a:prstGeom>
          <a:solidFill>
            <a:srgbClr val="FFCC66"/>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i="0" sz="2000" u="none" cap="none" strike="noStrike">
              <a:solidFill>
                <a:schemeClr val="dk1"/>
              </a:solidFill>
              <a:latin typeface="Raleway"/>
              <a:ea typeface="Raleway"/>
              <a:cs typeface="Raleway"/>
              <a:sym typeface="Raleway"/>
            </a:endParaRPr>
          </a:p>
        </p:txBody>
      </p:sp>
      <p:cxnSp>
        <p:nvCxnSpPr>
          <p:cNvPr id="217" name="Google Shape;217;p30"/>
          <p:cNvCxnSpPr>
            <a:stCxn id="214" idx="4"/>
            <a:endCxn id="215" idx="7"/>
          </p:cNvCxnSpPr>
          <p:nvPr/>
        </p:nvCxnSpPr>
        <p:spPr>
          <a:xfrm flipH="1">
            <a:off x="4872746" y="2681712"/>
            <a:ext cx="550500" cy="679200"/>
          </a:xfrm>
          <a:prstGeom prst="straightConnector1">
            <a:avLst/>
          </a:prstGeom>
          <a:noFill/>
          <a:ln cap="flat" cmpd="sng" w="28575">
            <a:solidFill>
              <a:srgbClr val="3F3F3F"/>
            </a:solidFill>
            <a:prstDash val="solid"/>
            <a:round/>
            <a:headEnd len="sm" w="sm" type="none"/>
            <a:tailEnd len="med" w="med" type="triangle"/>
          </a:ln>
        </p:spPr>
      </p:cxnSp>
      <p:cxnSp>
        <p:nvCxnSpPr>
          <p:cNvPr id="218" name="Google Shape;218;p30"/>
          <p:cNvCxnSpPr>
            <a:stCxn id="214" idx="4"/>
            <a:endCxn id="216" idx="1"/>
          </p:cNvCxnSpPr>
          <p:nvPr/>
        </p:nvCxnSpPr>
        <p:spPr>
          <a:xfrm>
            <a:off x="5423246" y="2681712"/>
            <a:ext cx="513300" cy="679200"/>
          </a:xfrm>
          <a:prstGeom prst="straightConnector1">
            <a:avLst/>
          </a:prstGeom>
          <a:noFill/>
          <a:ln cap="flat" cmpd="sng" w="28575">
            <a:solidFill>
              <a:srgbClr val="3F3F3F"/>
            </a:solidFill>
            <a:prstDash val="solid"/>
            <a:round/>
            <a:headEnd len="sm" w="sm" type="none"/>
            <a:tailEnd len="med" w="med" type="triangle"/>
          </a:ln>
        </p:spPr>
      </p:cxnSp>
      <p:cxnSp>
        <p:nvCxnSpPr>
          <p:cNvPr id="219" name="Google Shape;219;p30"/>
          <p:cNvCxnSpPr>
            <a:stCxn id="215" idx="4"/>
          </p:cNvCxnSpPr>
          <p:nvPr/>
        </p:nvCxnSpPr>
        <p:spPr>
          <a:xfrm flipH="1">
            <a:off x="4392010" y="3681003"/>
            <a:ext cx="348300" cy="537600"/>
          </a:xfrm>
          <a:prstGeom prst="straightConnector1">
            <a:avLst/>
          </a:prstGeom>
          <a:noFill/>
          <a:ln cap="flat" cmpd="sng" w="28575">
            <a:solidFill>
              <a:srgbClr val="3F3F3F"/>
            </a:solidFill>
            <a:prstDash val="dash"/>
            <a:round/>
            <a:headEnd len="sm" w="sm" type="none"/>
            <a:tailEnd len="med" w="med" type="triangle"/>
          </a:ln>
        </p:spPr>
      </p:cxnSp>
      <p:cxnSp>
        <p:nvCxnSpPr>
          <p:cNvPr id="220" name="Google Shape;220;p30"/>
          <p:cNvCxnSpPr>
            <a:stCxn id="215" idx="4"/>
          </p:cNvCxnSpPr>
          <p:nvPr/>
        </p:nvCxnSpPr>
        <p:spPr>
          <a:xfrm>
            <a:off x="4740310" y="3681003"/>
            <a:ext cx="316500" cy="537600"/>
          </a:xfrm>
          <a:prstGeom prst="straightConnector1">
            <a:avLst/>
          </a:prstGeom>
          <a:noFill/>
          <a:ln cap="flat" cmpd="sng" w="28575">
            <a:solidFill>
              <a:srgbClr val="3F3F3F"/>
            </a:solidFill>
            <a:prstDash val="dash"/>
            <a:round/>
            <a:headEnd len="sm" w="sm" type="none"/>
            <a:tailEnd len="med" w="med" type="triangle"/>
          </a:ln>
        </p:spPr>
      </p:cxnSp>
      <p:cxnSp>
        <p:nvCxnSpPr>
          <p:cNvPr id="221" name="Google Shape;221;p30"/>
          <p:cNvCxnSpPr>
            <a:stCxn id="216" idx="4"/>
          </p:cNvCxnSpPr>
          <p:nvPr/>
        </p:nvCxnSpPr>
        <p:spPr>
          <a:xfrm flipH="1">
            <a:off x="5763488" y="3681003"/>
            <a:ext cx="305700" cy="537600"/>
          </a:xfrm>
          <a:prstGeom prst="straightConnector1">
            <a:avLst/>
          </a:prstGeom>
          <a:noFill/>
          <a:ln cap="flat" cmpd="sng" w="28575">
            <a:solidFill>
              <a:srgbClr val="3F3F3F"/>
            </a:solidFill>
            <a:prstDash val="dash"/>
            <a:round/>
            <a:headEnd len="sm" w="sm" type="none"/>
            <a:tailEnd len="med" w="med" type="triangle"/>
          </a:ln>
        </p:spPr>
      </p:cxnSp>
      <p:cxnSp>
        <p:nvCxnSpPr>
          <p:cNvPr id="222" name="Google Shape;222;p30"/>
          <p:cNvCxnSpPr>
            <a:stCxn id="216" idx="4"/>
          </p:cNvCxnSpPr>
          <p:nvPr/>
        </p:nvCxnSpPr>
        <p:spPr>
          <a:xfrm>
            <a:off x="6069188" y="3681003"/>
            <a:ext cx="359400" cy="537600"/>
          </a:xfrm>
          <a:prstGeom prst="straightConnector1">
            <a:avLst/>
          </a:prstGeom>
          <a:noFill/>
          <a:ln cap="flat" cmpd="sng" w="28575">
            <a:solidFill>
              <a:srgbClr val="3F3F3F"/>
            </a:solidFill>
            <a:prstDash val="dash"/>
            <a:round/>
            <a:headEnd len="sm" w="sm" type="none"/>
            <a:tailEnd len="med" w="med" type="triangle"/>
          </a:ln>
        </p:spPr>
      </p:cxnSp>
      <p:sp>
        <p:nvSpPr>
          <p:cNvPr id="223" name="Google Shape;223;p30"/>
          <p:cNvSpPr txBox="1"/>
          <p:nvPr/>
        </p:nvSpPr>
        <p:spPr>
          <a:xfrm>
            <a:off x="6291874" y="2204009"/>
            <a:ext cx="2504459" cy="1200329"/>
          </a:xfrm>
          <a:prstGeom prst="rect">
            <a:avLst/>
          </a:prstGeom>
          <a:blipFill rotWithShape="1">
            <a:blip r:embed="rId3">
              <a:alphaModFix/>
            </a:blip>
            <a:stretch>
              <a:fillRect b="-7651" l="-1943" r="-3649" t="-306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
        <p:nvSpPr>
          <p:cNvPr id="224" name="Google Shape;224;p30"/>
          <p:cNvSpPr txBox="1"/>
          <p:nvPr/>
        </p:nvSpPr>
        <p:spPr>
          <a:xfrm>
            <a:off x="922000" y="1257175"/>
            <a:ext cx="1983992" cy="3283652"/>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400" u="none" cap="none" strike="noStrike">
                <a:latin typeface="Arial"/>
                <a:ea typeface="Arial"/>
                <a:cs typeface="Arial"/>
                <a:sym typeface="Aria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Backjumping</a:t>
            </a:r>
            <a:endParaRPr sz="3600">
              <a:solidFill>
                <a:srgbClr val="FFB600"/>
              </a:solidFill>
            </a:endParaRPr>
          </a:p>
        </p:txBody>
      </p:sp>
      <p:sp>
        <p:nvSpPr>
          <p:cNvPr id="230" name="Google Shape;230;p31"/>
          <p:cNvSpPr txBox="1"/>
          <p:nvPr>
            <p:ph idx="1" type="body"/>
          </p:nvPr>
        </p:nvSpPr>
        <p:spPr>
          <a:xfrm>
            <a:off x="922000" y="1200150"/>
            <a:ext cx="6813300" cy="3051925"/>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1000"/>
              </a:spcBef>
              <a:spcAft>
                <a:spcPts val="0"/>
              </a:spcAft>
              <a:buSzPts val="1800"/>
              <a:buFont typeface="Raleway"/>
              <a:buChar char="●"/>
            </a:pPr>
            <a:r>
              <a:rPr lang="en">
                <a:latin typeface="Raleway"/>
                <a:ea typeface="Raleway"/>
                <a:cs typeface="Raleway"/>
                <a:sym typeface="Raleway"/>
              </a:rPr>
              <a:t>Not every decision actually contributes to a conflict</a:t>
            </a:r>
            <a:endParaRPr/>
          </a:p>
          <a:p>
            <a:pPr indent="-342900" lvl="0" marL="457200" rtl="0" algn="l">
              <a:lnSpc>
                <a:spcPct val="100000"/>
              </a:lnSpc>
              <a:spcBef>
                <a:spcPts val="1000"/>
              </a:spcBef>
              <a:spcAft>
                <a:spcPts val="0"/>
              </a:spcAft>
              <a:buSzPts val="1800"/>
              <a:buFont typeface="Raleway"/>
              <a:buChar char="●"/>
            </a:pPr>
            <a:r>
              <a:rPr b="1" lang="en">
                <a:latin typeface="Raleway"/>
                <a:ea typeface="Raleway"/>
                <a:cs typeface="Raleway"/>
                <a:sym typeface="Raleway"/>
              </a:rPr>
              <a:t>Idea: </a:t>
            </a:r>
            <a:r>
              <a:rPr lang="en">
                <a:latin typeface="Raleway"/>
                <a:ea typeface="Raleway"/>
                <a:cs typeface="Raleway"/>
                <a:sym typeface="Raleway"/>
              </a:rPr>
              <a:t>upon conflict, instead of backtracking one level to the last decision, </a:t>
            </a:r>
            <a:r>
              <a:rPr b="1" lang="en">
                <a:latin typeface="Raleway"/>
                <a:ea typeface="Raleway"/>
                <a:cs typeface="Raleway"/>
                <a:sym typeface="Raleway"/>
              </a:rPr>
              <a:t>backjump</a:t>
            </a:r>
            <a:r>
              <a:rPr lang="en">
                <a:latin typeface="Raleway"/>
                <a:ea typeface="Raleway"/>
                <a:cs typeface="Raleway"/>
                <a:sym typeface="Raleway"/>
              </a:rPr>
              <a:t> to an </a:t>
            </a:r>
            <a:r>
              <a:rPr i="1" lang="en">
                <a:latin typeface="Raleway"/>
                <a:ea typeface="Raleway"/>
                <a:cs typeface="Raleway"/>
                <a:sym typeface="Raleway"/>
              </a:rPr>
              <a:t>important</a:t>
            </a:r>
            <a:r>
              <a:rPr lang="en">
                <a:latin typeface="Raleway"/>
                <a:ea typeface="Raleway"/>
                <a:cs typeface="Raleway"/>
                <a:sym typeface="Raleway"/>
              </a:rPr>
              <a:t> decision</a:t>
            </a:r>
            <a:endParaRPr/>
          </a:p>
          <a:p>
            <a:pPr indent="-342900" lvl="1" marL="914400" rtl="0" algn="l">
              <a:lnSpc>
                <a:spcPct val="100000"/>
              </a:lnSpc>
              <a:spcBef>
                <a:spcPts val="1000"/>
              </a:spcBef>
              <a:spcAft>
                <a:spcPts val="0"/>
              </a:spcAft>
              <a:buSzPts val="1800"/>
              <a:buChar char="○"/>
            </a:pPr>
            <a:r>
              <a:rPr lang="en">
                <a:latin typeface="Raleway"/>
                <a:ea typeface="Raleway"/>
                <a:cs typeface="Raleway"/>
                <a:sym typeface="Raleway"/>
              </a:rPr>
              <a:t>i.e., a decision that contributed to the conflict</a:t>
            </a:r>
            <a:endParaRPr/>
          </a:p>
          <a:p>
            <a:pPr indent="-342900" lvl="0" marL="457200" rtl="0" algn="l">
              <a:lnSpc>
                <a:spcPct val="100000"/>
              </a:lnSpc>
              <a:spcBef>
                <a:spcPts val="1000"/>
              </a:spcBef>
              <a:spcAft>
                <a:spcPts val="0"/>
              </a:spcAft>
              <a:buSzPts val="1800"/>
              <a:buChar char="●"/>
            </a:pPr>
            <a:r>
              <a:rPr lang="en">
                <a:latin typeface="Raleway"/>
                <a:ea typeface="Raleway"/>
                <a:cs typeface="Raleway"/>
                <a:sym typeface="Raleway"/>
              </a:rPr>
              <a:t>But how do we know what is an important decision?</a:t>
            </a:r>
            <a:endParaRPr/>
          </a:p>
        </p:txBody>
      </p:sp>
      <p:sp>
        <p:nvSpPr>
          <p:cNvPr id="231" name="Google Shape;231;p31"/>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300"/>
              <a:buNone/>
            </a:pPr>
            <a:fld id="{00000000-1234-1234-1234-123412341234}" type="slidenum">
              <a:rPr lang="en"/>
              <a:t>‹#›</a:t>
            </a:fld>
            <a:endParaRPr/>
          </a:p>
        </p:txBody>
      </p:sp>
      <p:grpSp>
        <p:nvGrpSpPr>
          <p:cNvPr id="232" name="Google Shape;232;p31"/>
          <p:cNvGrpSpPr/>
          <p:nvPr/>
        </p:nvGrpSpPr>
        <p:grpSpPr>
          <a:xfrm>
            <a:off x="8078089" y="287509"/>
            <a:ext cx="750970" cy="806615"/>
            <a:chOff x="611175" y="2326900"/>
            <a:chExt cx="362700" cy="389575"/>
          </a:xfrm>
        </p:grpSpPr>
        <p:sp>
          <p:nvSpPr>
            <p:cNvPr id="233" name="Google Shape;233;p31"/>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1"/>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1"/>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1"/>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2"/>
          <p:cNvSpPr txBox="1"/>
          <p:nvPr>
            <p:ph type="title"/>
          </p:nvPr>
        </p:nvSpPr>
        <p:spPr>
          <a:xfrm>
            <a:off x="922000" y="434100"/>
            <a:ext cx="7018500" cy="85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5800"/>
              <a:buNone/>
            </a:pPr>
            <a:r>
              <a:rPr lang="en" sz="3600"/>
              <a:t>Decision Levels</a:t>
            </a:r>
            <a:endParaRPr sz="3600">
              <a:solidFill>
                <a:srgbClr val="FFB600"/>
              </a:solidFill>
            </a:endParaRPr>
          </a:p>
        </p:txBody>
      </p:sp>
      <p:sp>
        <p:nvSpPr>
          <p:cNvPr id="242" name="Google Shape;242;p32"/>
          <p:cNvSpPr txBox="1"/>
          <p:nvPr>
            <p:ph idx="1" type="body"/>
          </p:nvPr>
        </p:nvSpPr>
        <p:spPr>
          <a:xfrm>
            <a:off x="922000" y="1838475"/>
            <a:ext cx="7018500" cy="125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600"/>
              </a:spcBef>
              <a:spcAft>
                <a:spcPts val="600"/>
              </a:spcAft>
              <a:buSzPts val="1800"/>
              <a:buNone/>
            </a:pPr>
            <a:r>
              <a:rPr lang="en" sz="2900">
                <a:solidFill>
                  <a:schemeClr val="dk2"/>
                </a:solidFill>
              </a:rPr>
              <a:t>What are the different ways in which variables get assigned in DPLL?</a:t>
            </a:r>
            <a:endParaRPr sz="2900"/>
          </a:p>
        </p:txBody>
      </p:sp>
      <p:sp>
        <p:nvSpPr>
          <p:cNvPr id="243" name="Google Shape;243;p32"/>
          <p:cNvSpPr txBox="1"/>
          <p:nvPr>
            <p:ph idx="12" type="sldNum"/>
          </p:nvPr>
        </p:nvSpPr>
        <p:spPr>
          <a:xfrm>
            <a:off x="8604400" y="4590300"/>
            <a:ext cx="539700" cy="55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en"/>
              <a:t>‹#›</a:t>
            </a:fld>
            <a:endParaRPr/>
          </a:p>
        </p:txBody>
      </p:sp>
      <p:sp>
        <p:nvSpPr>
          <p:cNvPr id="244" name="Google Shape;244;p32"/>
          <p:cNvSpPr/>
          <p:nvPr/>
        </p:nvSpPr>
        <p:spPr>
          <a:xfrm>
            <a:off x="8055177" y="292676"/>
            <a:ext cx="796167" cy="796157"/>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