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theme/theme3.xml" ContentType="application/vnd.openxmlformats-officedocument.them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87" d="100"/>
          <a:sy n="87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</a:t>
            </a:r>
            <a:endParaRPr lang="en-US" dirty="0" smtClean="0"/>
          </a:p>
          <a:p>
            <a:r>
              <a:rPr lang="en-US" dirty="0" smtClean="0"/>
              <a:t>Process them lines</a:t>
            </a:r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</a:t>
            </a:r>
            <a:r>
              <a:rPr lang="en-US" dirty="0" smtClean="0">
                <a:cs typeface="Calibri"/>
              </a:rPr>
              <a:t>6.3-6.4)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Line-based text processing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Line-based text processing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(Live demo, </a:t>
            </a:r>
            <a:r>
              <a:rPr lang="en-US" dirty="0" err="1" smtClean="0"/>
              <a:t>ReceiptMethods.java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Token-based processing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/>
          <a:lstStyle/>
          <a:p>
            <a:r>
              <a:rPr lang="en-US" dirty="0" smtClean="0"/>
              <a:t>We walk over a chunk of text using the </a:t>
            </a:r>
            <a:r>
              <a:rPr lang="en-US" dirty="0" err="1" smtClean="0"/>
              <a:t>nextX</a:t>
            </a:r>
            <a:r>
              <a:rPr lang="en-US" dirty="0" smtClean="0"/>
              <a:t> methods of the Scanner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971800"/>
            <a:ext cx="85344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Scanner file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Scanner(</a:t>
            </a:r>
            <a:r>
              <a:rPr lang="en-US" sz="24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File (</a:t>
            </a:r>
            <a:r>
              <a:rPr lang="en-US" sz="2400" b="1" dirty="0" smtClean="0">
                <a:solidFill>
                  <a:srgbClr val="2A00FF"/>
                </a:solidFill>
                <a:latin typeface="Consolas"/>
                <a:cs typeface="Consolas"/>
              </a:rPr>
              <a:t>"</a:t>
            </a:r>
            <a:r>
              <a:rPr lang="en-US" sz="2400" b="1" dirty="0" err="1" smtClean="0">
                <a:solidFill>
                  <a:srgbClr val="2A00FF"/>
                </a:solidFill>
                <a:latin typeface="Consolas"/>
                <a:cs typeface="Consolas"/>
              </a:rPr>
              <a:t>num.txt</a:t>
            </a:r>
            <a:r>
              <a:rPr lang="en-US" sz="2400" b="1" dirty="0" smtClean="0">
                <a:solidFill>
                  <a:srgbClr val="2A00FF"/>
                </a:solidFill>
                <a:latin typeface="Consolas"/>
                <a:cs typeface="Consolas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))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4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while</a:t>
            </a:r>
            <a:r>
              <a:rPr lang="en-US" sz="24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(file.hasNextDouble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  <a:cs typeface="Consolas"/>
              </a:rPr>
              <a:t>()) {</a:t>
            </a:r>
            <a:endParaRPr lang="en-US" sz="2400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cs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cs typeface="Consolas"/>
              </a:rPr>
              <a:t>.print(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cs typeface="Consolas"/>
              </a:rPr>
              <a:t>file.nextDouble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  <a:cs typeface="Consolas"/>
              </a:rPr>
              <a:t>) + " ")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876800"/>
            <a:ext cx="281940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0.41    410.1   10.1        </a:t>
            </a:r>
          </a:p>
          <a:p>
            <a:r>
              <a:rPr lang="en-US" dirty="0" smtClean="0">
                <a:latin typeface="Consolas"/>
                <a:cs typeface="Consolas"/>
              </a:rPr>
              <a:t>    13    31.5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                 0.8</a:t>
            </a:r>
          </a:p>
          <a:p>
            <a:r>
              <a:rPr lang="en-US" dirty="0" smtClean="0">
                <a:latin typeface="Consolas"/>
                <a:cs typeface="Consolas"/>
              </a:rPr>
              <a:t>              0.5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334000"/>
            <a:ext cx="426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0.41 410.1 10.1 13. 31.5 0.8 0.5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352800" y="5334000"/>
            <a:ext cx="10668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with lines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Many files use each line to represent an </a:t>
            </a:r>
            <a:r>
              <a:rPr lang="en-US" i="1" dirty="0" smtClean="0"/>
              <a:t>individual record</a:t>
            </a:r>
            <a:r>
              <a:rPr lang="en-US" dirty="0" smtClean="0"/>
              <a:t> of a data set.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971800"/>
            <a:ext cx="62484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/>
                <a:cs typeface="Consolas"/>
              </a:rPr>
              <a:t>Lastname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Firstname</a:t>
            </a:r>
            <a:r>
              <a:rPr lang="en-US" sz="2400" dirty="0" smtClean="0">
                <a:latin typeface="Consolas"/>
                <a:cs typeface="Consolas"/>
              </a:rPr>
              <a:t> weight year </a:t>
            </a:r>
            <a:r>
              <a:rPr lang="en-US" sz="2400" dirty="0" err="1" smtClean="0">
                <a:latin typeface="Consolas"/>
                <a:cs typeface="Consolas"/>
              </a:rPr>
              <a:t>ppg</a:t>
            </a:r>
            <a:endParaRPr lang="en-US" sz="2400" dirty="0" smtClean="0">
              <a:latin typeface="Consolas"/>
              <a:cs typeface="Consolas"/>
            </a:endParaRPr>
          </a:p>
          <a:p>
            <a:r>
              <a:rPr lang="en-US" sz="2400" dirty="0" smtClean="0">
                <a:latin typeface="Consolas"/>
                <a:cs typeface="Consolas"/>
              </a:rPr>
              <a:t>Allen </a:t>
            </a:r>
            <a:r>
              <a:rPr lang="en-US" sz="2400" dirty="0" err="1" smtClean="0">
                <a:latin typeface="Consolas"/>
                <a:cs typeface="Consolas"/>
              </a:rPr>
              <a:t>Lavoy</a:t>
            </a:r>
            <a:r>
              <a:rPr lang="en-US" sz="2400" dirty="0" smtClean="0">
                <a:latin typeface="Consolas"/>
                <a:cs typeface="Consolas"/>
              </a:rPr>
              <a:t> 225 R 0.0</a:t>
            </a:r>
          </a:p>
          <a:p>
            <a:r>
              <a:rPr lang="en-US" sz="2400" dirty="0" err="1" smtClean="0">
                <a:latin typeface="Consolas"/>
                <a:cs typeface="Consolas"/>
              </a:rPr>
              <a:t>Brackins</a:t>
            </a:r>
            <a:r>
              <a:rPr lang="en-US" sz="2400" dirty="0" smtClean="0">
                <a:latin typeface="Consolas"/>
                <a:cs typeface="Consolas"/>
              </a:rPr>
              <a:t> Craig 230 R 2.7</a:t>
            </a:r>
          </a:p>
          <a:p>
            <a:r>
              <a:rPr lang="en-US" sz="2400" dirty="0" smtClean="0">
                <a:latin typeface="Consolas"/>
                <a:cs typeface="Consolas"/>
              </a:rPr>
              <a:t>Brand Elton 254 11 </a:t>
            </a:r>
            <a:r>
              <a:rPr lang="en-US" sz="2400" dirty="0" smtClean="0">
                <a:latin typeface="Consolas"/>
                <a:cs typeface="Consolas"/>
              </a:rPr>
              <a:t>15.0</a:t>
            </a:r>
            <a:endParaRPr lang="en-US" sz="2400" dirty="0" smtClean="0">
              <a:latin typeface="Consolas"/>
              <a:cs typeface="Consola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00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Token-based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processing throws away line information which makes it unsuitable for these kinds of situations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Line-based processing template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981200"/>
            <a:ext cx="8001000" cy="1200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// while file has lines left to process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  </a:t>
            </a:r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// process the line using token-based processing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505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We can decompose processing a file into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each </a:t>
            </a:r>
            <a:r>
              <a:rPr lang="en-US" sz="3200" dirty="0" smtClean="0"/>
              <a:t>line of a file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individual line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Tokenizing individual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Once we have a line, how do we tokenize 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7924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Scanner line = </a:t>
            </a:r>
            <a:r>
              <a:rPr lang="en-US" sz="2400" b="1" dirty="0" smtClean="0">
                <a:solidFill>
                  <a:srgbClr val="7F0055"/>
                </a:solidFill>
                <a:highlight>
                  <a:srgbClr val="E8F2FE"/>
                </a:highlight>
                <a:latin typeface="Consolas"/>
                <a:cs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Scanner(</a:t>
            </a:r>
            <a:r>
              <a:rPr lang="en-US" sz="2400" b="1" dirty="0" err="1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"Hello</a:t>
            </a:r>
            <a:r>
              <a:rPr lang="en-US" sz="2400" b="1" dirty="0" smtClean="0">
                <a:solidFill>
                  <a:srgbClr val="2A00FF"/>
                </a:solidFill>
                <a:highlight>
                  <a:srgbClr val="E8F2FE"/>
                </a:highlight>
                <a:latin typeface="Consolas"/>
                <a:cs typeface="Consolas"/>
              </a:rPr>
              <a:t> world!"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/>
                <a:cs typeface="Consolas"/>
              </a:rPr>
              <a:t>);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810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Scanners can made over Strings!</a:t>
            </a:r>
          </a:p>
          <a:p>
            <a:pPr marL="800100" lvl="1" indent="-342900">
              <a:spcBef>
                <a:spcPct val="20000"/>
              </a:spcBef>
              <a:buFont typeface="Lucida Grande"/>
              <a:buChar char="-"/>
            </a:pPr>
            <a:r>
              <a:rPr lang="en-US" sz="3200" dirty="0" smtClean="0"/>
              <a:t>e.g., the line Scanner above tokenizes "Hello world!" into two tokens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Line-based processing template expanded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8001000" cy="24622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Scanner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file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Scanner(</a:t>
            </a:r>
            <a:r>
              <a:rPr lang="en-US" sz="22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File(</a:t>
            </a:r>
            <a:r>
              <a:rPr lang="en-US" sz="2200" b="1" dirty="0" err="1" smtClean="0">
                <a:solidFill>
                  <a:srgbClr val="2A00FF"/>
                </a:solidFill>
                <a:latin typeface="Consolas"/>
                <a:cs typeface="Consolas"/>
              </a:rPr>
              <a:t>"file.txt</a:t>
            </a:r>
            <a:r>
              <a:rPr lang="en-US" sz="2200" b="1" dirty="0" smtClean="0">
                <a:solidFill>
                  <a:srgbClr val="2A00FF"/>
                </a:solidFill>
                <a:latin typeface="Consolas"/>
                <a:cs typeface="Consolas"/>
              </a:rPr>
              <a:t>"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));</a:t>
            </a:r>
          </a:p>
          <a:p>
            <a:r>
              <a:rPr lang="en-US" sz="2200" dirty="0" smtClean="0">
                <a:solidFill>
                  <a:srgbClr val="3F7F5F"/>
                </a:solidFill>
                <a:latin typeface="Consolas"/>
                <a:cs typeface="Consolas"/>
              </a:rPr>
              <a:t>// While file has lines left to process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/>
                <a:cs typeface="Consolas"/>
              </a:rPr>
              <a:t>while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 (</a:t>
            </a:r>
            <a:r>
              <a:rPr lang="en-US" sz="22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file.hasNextLine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()) {</a:t>
            </a:r>
            <a:endParaRPr lang="en-US" sz="2200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200" dirty="0" smtClean="0">
                <a:solidFill>
                  <a:srgbClr val="3F7F5F"/>
                </a:solidFill>
                <a:latin typeface="Consolas"/>
                <a:cs typeface="Consolas"/>
              </a:rPr>
              <a:t>  /</a:t>
            </a:r>
            <a:r>
              <a:rPr lang="en-US" sz="2200" dirty="0" smtClean="0">
                <a:solidFill>
                  <a:srgbClr val="3F7F5F"/>
                </a:solidFill>
                <a:latin typeface="Consolas"/>
                <a:cs typeface="Consolas"/>
              </a:rPr>
              <a:t>/ Process the line using token-based processing</a:t>
            </a:r>
            <a:endParaRPr lang="en-US" sz="2200" dirty="0" smtClean="0">
              <a:solidFill>
                <a:srgbClr val="3F7F5F"/>
              </a:solidFill>
              <a:latin typeface="Consolas"/>
              <a:cs typeface="Consolas"/>
            </a:endParaRPr>
          </a:p>
          <a:p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  Scanner 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line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onsolas"/>
                <a:cs typeface="Consolas"/>
              </a:rPr>
              <a:t>Scanner(</a:t>
            </a:r>
            <a:r>
              <a:rPr lang="en-US" sz="2200" b="1" dirty="0" err="1" smtClean="0">
                <a:solidFill>
                  <a:srgbClr val="2A00FF"/>
                </a:solidFill>
                <a:latin typeface="Consolas"/>
                <a:cs typeface="Consolas"/>
              </a:rPr>
              <a:t>"Hello</a:t>
            </a:r>
            <a:r>
              <a:rPr lang="en-US" sz="2200" b="1" dirty="0" smtClean="0">
                <a:solidFill>
                  <a:srgbClr val="2A00FF"/>
                </a:solidFill>
                <a:latin typeface="Consolas"/>
                <a:cs typeface="Consolas"/>
              </a:rPr>
              <a:t> world!"</a:t>
            </a:r>
            <a:r>
              <a:rPr lang="en-US" sz="2200" b="1" dirty="0" smtClean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  <a:endParaRPr lang="en-US" sz="2200" b="1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200" dirty="0" smtClean="0">
                <a:solidFill>
                  <a:srgbClr val="3F7F5F"/>
                </a:solidFill>
                <a:latin typeface="Consolas"/>
                <a:cs typeface="Consolas"/>
              </a:rPr>
              <a:t>  /</a:t>
            </a:r>
            <a:r>
              <a:rPr lang="en-US" sz="2200" dirty="0" smtClean="0">
                <a:solidFill>
                  <a:srgbClr val="3F7F5F"/>
                </a:solidFill>
                <a:latin typeface="Consolas"/>
                <a:cs typeface="Consolas"/>
              </a:rPr>
              <a:t>/ token-based processing here...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2200" dirty="0" smtClean="0">
              <a:solidFill>
                <a:srgbClr val="3F7F5F"/>
              </a:solidFill>
              <a:latin typeface="Consolas"/>
              <a:cs typeface="Consola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495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Idiom: one scanner for file, one for each line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Follow this pattern for the homework!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cis110-11fa.potx</Template>
  <TotalTime>46</TotalTime>
  <Words>438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cis110-11fa</vt:lpstr>
      <vt:lpstr>CIS 110: Introduction to Computer Programming</vt:lpstr>
      <vt:lpstr>Outline</vt:lpstr>
      <vt:lpstr>Slide 3</vt:lpstr>
      <vt:lpstr>Token-based processing review</vt:lpstr>
      <vt:lpstr>Files with lines of text</vt:lpstr>
      <vt:lpstr>Line-based processing template</vt:lpstr>
      <vt:lpstr>Tokenizing individual lines</vt:lpstr>
      <vt:lpstr>Line-based processing template expanded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Peter-Michael Osera</dc:creator>
  <cp:lastModifiedBy>Peter-Michael Osera</cp:lastModifiedBy>
  <cp:revision>19</cp:revision>
  <dcterms:created xsi:type="dcterms:W3CDTF">2011-11-05T15:53:24Z</dcterms:created>
  <dcterms:modified xsi:type="dcterms:W3CDTF">2011-11-05T16:39:46Z</dcterms:modified>
</cp:coreProperties>
</file>