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9"/>
  </p:notesMasterIdLst>
  <p:sldIdLst>
    <p:sldId id="256" r:id="rId2"/>
    <p:sldId id="399" r:id="rId3"/>
    <p:sldId id="389" r:id="rId4"/>
    <p:sldId id="390" r:id="rId5"/>
    <p:sldId id="347" r:id="rId6"/>
    <p:sldId id="388" r:id="rId7"/>
    <p:sldId id="391" r:id="rId8"/>
    <p:sldId id="392" r:id="rId9"/>
    <p:sldId id="393" r:id="rId10"/>
    <p:sldId id="400" r:id="rId11"/>
    <p:sldId id="394" r:id="rId12"/>
    <p:sldId id="401" r:id="rId13"/>
    <p:sldId id="387" r:id="rId14"/>
    <p:sldId id="395" r:id="rId15"/>
    <p:sldId id="396" r:id="rId16"/>
    <p:sldId id="397" r:id="rId17"/>
    <p:sldId id="39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9" autoAdjust="0"/>
    <p:restoredTop sz="86323" autoAdjust="0"/>
  </p:normalViewPr>
  <p:slideViewPr>
    <p:cSldViewPr>
      <p:cViewPr varScale="1">
        <p:scale>
          <a:sx n="61" d="100"/>
          <a:sy n="61" d="100"/>
        </p:scale>
        <p:origin x="-113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A75DD-4E74-4E0D-9B1E-ABEF052F02B3}" type="datetimeFigureOut">
              <a:rPr lang="en-US" smtClean="0"/>
              <a:t>4/9/2014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D0CE544-DE4A-4E3A-B3C2-482547C2A4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29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4/9/2014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Pig_(dice_game)" TargetMode="External"/><Relationship Id="rId2" Type="http://schemas.openxmlformats.org/officeDocument/2006/relationships/hyperlink" Target="http://www.cis.upenn.edu/~matuszek/cit590-2013/Assignments/08-pig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opbox.com/s/zqanw9lg3450vzh/ImageLoading.java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CIT 590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r>
              <a:rPr lang="en-US" dirty="0" smtClean="0"/>
              <a:t>xamples</a:t>
            </a:r>
          </a:p>
          <a:p>
            <a:r>
              <a:rPr lang="en-US" dirty="0" smtClean="0"/>
              <a:t>Debugging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176943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18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Now look at all the nouns you have written down</a:t>
            </a:r>
          </a:p>
          <a:p>
            <a:r>
              <a:rPr lang="en-US" dirty="0" smtClean="0"/>
              <a:t>To each noun write down the things they can do</a:t>
            </a:r>
          </a:p>
          <a:p>
            <a:pPr lvl="1"/>
            <a:r>
              <a:rPr lang="en-US" dirty="0" smtClean="0"/>
              <a:t>Verbs!</a:t>
            </a:r>
          </a:p>
          <a:p>
            <a:r>
              <a:rPr lang="en-US" dirty="0" smtClean="0"/>
              <a:t>A Human makes a move</a:t>
            </a:r>
          </a:p>
          <a:p>
            <a:r>
              <a:rPr lang="en-US" dirty="0" smtClean="0"/>
              <a:t>A Computer makes a move</a:t>
            </a:r>
          </a:p>
          <a:p>
            <a:r>
              <a:rPr lang="en-US" dirty="0" smtClean="0"/>
              <a:t>A Human captures a piece</a:t>
            </a:r>
          </a:p>
          <a:p>
            <a:r>
              <a:rPr lang="en-US" dirty="0" smtClean="0"/>
              <a:t>Others</a:t>
            </a:r>
          </a:p>
          <a:p>
            <a:r>
              <a:rPr lang="en-US" dirty="0" smtClean="0"/>
              <a:t>Each verb is basically a method</a:t>
            </a:r>
          </a:p>
          <a:p>
            <a:r>
              <a:rPr lang="en-US" dirty="0" smtClean="0"/>
              <a:t>The arguments to the verb are going to be the things you need to complete the sentence</a:t>
            </a:r>
          </a:p>
          <a:p>
            <a:pPr lvl="1"/>
            <a:r>
              <a:rPr lang="en-US" dirty="0" smtClean="0"/>
              <a:t>A Human makes a move of a Pawn from e2 to e4</a:t>
            </a:r>
          </a:p>
          <a:p>
            <a:pPr lvl="1"/>
            <a:r>
              <a:rPr lang="en-US" dirty="0" smtClean="0"/>
              <a:t>Move(Piece </a:t>
            </a:r>
            <a:r>
              <a:rPr lang="en-US" dirty="0" err="1" smtClean="0"/>
              <a:t>piece</a:t>
            </a:r>
            <a:r>
              <a:rPr lang="en-US" dirty="0" smtClean="0"/>
              <a:t>, Coordinate start, Coordinate end)</a:t>
            </a:r>
          </a:p>
        </p:txBody>
      </p:sp>
    </p:spTree>
    <p:extLst>
      <p:ext uri="{BB962C8B-B14F-4D97-AF65-F5344CB8AC3E}">
        <p14:creationId xmlns:p14="http://schemas.microsoft.com/office/powerpoint/2010/main" val="381134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2796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Hands on coding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We will try and write a fair bit of code for Pig – which is an assignment that </a:t>
            </a:r>
            <a:r>
              <a:rPr lang="en-US" dirty="0" err="1" smtClean="0"/>
              <a:t>Dr</a:t>
            </a:r>
            <a:r>
              <a:rPr lang="en-US" dirty="0" smtClean="0"/>
              <a:t> Dave used a few years ago in CIT 591.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If we mess up we can see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http://www.cis.upenn.edu/~matuszek/cit590-2013/Assignments/08-pig.html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Go to </a:t>
            </a:r>
            <a:r>
              <a:rPr lang="en-US" dirty="0">
                <a:hlinkClick r:id="rId3"/>
              </a:rPr>
              <a:t>http://en.wikipedia.org/wiki/Pig_(dice_game)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0417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introduce UI into it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Let’s make a ‘nice’ (very subjective) die</a:t>
            </a:r>
          </a:p>
          <a:p>
            <a:r>
              <a:rPr lang="en-US" dirty="0" smtClean="0"/>
              <a:t>Click the die</a:t>
            </a:r>
          </a:p>
          <a:p>
            <a:r>
              <a:rPr lang="en-US" dirty="0" smtClean="0"/>
              <a:t>It generates a random number</a:t>
            </a:r>
          </a:p>
          <a:p>
            <a:r>
              <a:rPr lang="en-US" dirty="0" smtClean="0"/>
              <a:t>Sorry no animation </a:t>
            </a:r>
            <a:r>
              <a:rPr lang="en-US" dirty="0" smtClean="0">
                <a:sym typeface="Wingdings" panose="05000000000000000000" pitchFamily="2" charset="2"/>
              </a:rPr>
              <a:t> - maybe later</a:t>
            </a:r>
          </a:p>
          <a:p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Copy the code from </a:t>
            </a:r>
          </a:p>
          <a:p>
            <a:pPr marL="0" indent="0">
              <a:buNone/>
            </a:pPr>
            <a:r>
              <a:rPr lang="en-US" dirty="0">
                <a:sym typeface="Wingdings" panose="05000000000000000000" pitchFamily="2" charset="2"/>
                <a:hlinkClick r:id="rId2"/>
              </a:rPr>
              <a:t>https://www.dropbox.com/s/zqanw9lg3450vzh/ImageLoading.java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57557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685800"/>
            <a:ext cx="8229600" cy="487680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b="1" dirty="0"/>
              <a:t>try {</a:t>
            </a:r>
          </a:p>
          <a:p>
            <a:pPr marL="0" indent="0">
              <a:buNone/>
            </a:pPr>
            <a:r>
              <a:rPr lang="en-US" dirty="0"/>
              <a:t>            File </a:t>
            </a:r>
            <a:r>
              <a:rPr lang="en-US" dirty="0" err="1"/>
              <a:t>imageCheck</a:t>
            </a:r>
            <a:r>
              <a:rPr lang="en-US" dirty="0"/>
              <a:t> = </a:t>
            </a:r>
            <a:r>
              <a:rPr lang="en-US" b="1" dirty="0"/>
              <a:t>new File("red-dice-icon.jpg");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b="1" dirty="0"/>
              <a:t>if(</a:t>
            </a:r>
            <a:r>
              <a:rPr lang="en-US" b="1" dirty="0" err="1"/>
              <a:t>imageCheck.exists</a:t>
            </a:r>
            <a:r>
              <a:rPr lang="en-US" b="1" dirty="0"/>
              <a:t>()) 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("Image file found!");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b="1" dirty="0"/>
              <a:t>else </a:t>
            </a:r>
          </a:p>
          <a:p>
            <a:pPr marL="0" indent="0">
              <a:buNone/>
            </a:pPr>
            <a:r>
              <a:rPr lang="en-US" dirty="0"/>
              <a:t>                </a:t>
            </a:r>
            <a:r>
              <a:rPr lang="en-US" dirty="0" err="1"/>
              <a:t>System.</a:t>
            </a:r>
            <a:r>
              <a:rPr lang="en-US" i="1" dirty="0" err="1"/>
              <a:t>out.println</a:t>
            </a:r>
            <a:r>
              <a:rPr lang="en-US" i="1" dirty="0"/>
              <a:t>("Image file not found!");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img</a:t>
            </a:r>
            <a:r>
              <a:rPr lang="en-US" dirty="0"/>
              <a:t> = </a:t>
            </a:r>
            <a:r>
              <a:rPr lang="en-US" dirty="0" err="1"/>
              <a:t>ImageIO.</a:t>
            </a:r>
            <a:r>
              <a:rPr lang="en-US" i="1" dirty="0" err="1"/>
              <a:t>read</a:t>
            </a:r>
            <a:r>
              <a:rPr lang="en-US" i="1" dirty="0"/>
              <a:t>(</a:t>
            </a:r>
            <a:r>
              <a:rPr lang="en-US" b="1" i="1" dirty="0"/>
              <a:t>new File("red-dice-icon.jpg"));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rollButton.setIcon</a:t>
            </a:r>
            <a:r>
              <a:rPr lang="en-US" dirty="0"/>
              <a:t>(</a:t>
            </a:r>
            <a:r>
              <a:rPr lang="en-US" b="1" dirty="0"/>
              <a:t>new </a:t>
            </a:r>
            <a:r>
              <a:rPr lang="en-US" b="1" dirty="0" err="1"/>
              <a:t>ImageIcon</a:t>
            </a:r>
            <a:r>
              <a:rPr lang="en-US" b="1" dirty="0"/>
              <a:t>(</a:t>
            </a:r>
            <a:r>
              <a:rPr lang="en-US" b="1" dirty="0" err="1"/>
              <a:t>img</a:t>
            </a:r>
            <a:r>
              <a:rPr lang="en-US" b="1" dirty="0"/>
              <a:t>));</a:t>
            </a:r>
          </a:p>
          <a:p>
            <a:pPr marL="0" indent="0">
              <a:buNone/>
            </a:pPr>
            <a:r>
              <a:rPr lang="en-US" dirty="0"/>
              <a:t>            add(</a:t>
            </a:r>
            <a:r>
              <a:rPr lang="en-US" dirty="0" err="1"/>
              <a:t>rollButton</a:t>
            </a:r>
            <a:r>
              <a:rPr lang="en-US" dirty="0"/>
              <a:t>, </a:t>
            </a:r>
            <a:r>
              <a:rPr lang="en-US" dirty="0" err="1"/>
              <a:t>BorderLayout.</a:t>
            </a:r>
            <a:r>
              <a:rPr lang="en-US" i="1" dirty="0" err="1"/>
              <a:t>CENTER</a:t>
            </a:r>
            <a:r>
              <a:rPr lang="en-US" i="1" dirty="0"/>
              <a:t>);</a:t>
            </a:r>
          </a:p>
          <a:p>
            <a:pPr marL="0" indent="0">
              <a:buNone/>
            </a:pPr>
            <a:r>
              <a:rPr lang="en-US" dirty="0"/>
              <a:t>        } </a:t>
            </a:r>
            <a:r>
              <a:rPr lang="en-US" b="1" dirty="0"/>
              <a:t>catch (</a:t>
            </a:r>
            <a:r>
              <a:rPr lang="en-US" b="1" dirty="0" err="1"/>
              <a:t>IOException</a:t>
            </a:r>
            <a:r>
              <a:rPr lang="en-US" b="1" dirty="0"/>
              <a:t> e) {</a:t>
            </a:r>
          </a:p>
          <a:p>
            <a:pPr marL="0" indent="0">
              <a:buNone/>
            </a:pPr>
            <a:r>
              <a:rPr lang="en-US" dirty="0"/>
              <a:t>            </a:t>
            </a:r>
            <a:r>
              <a:rPr lang="en-US" dirty="0" err="1"/>
              <a:t>e.printStackTrace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        }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81200" y="5486400"/>
            <a:ext cx="541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Put your image file in the main Pig folder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9538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But that’s just a cute button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code that handles the rolling of the die</a:t>
            </a:r>
          </a:p>
          <a:p>
            <a:r>
              <a:rPr lang="en-US" dirty="0" smtClean="0"/>
              <a:t>When button clicked</a:t>
            </a:r>
          </a:p>
          <a:p>
            <a:r>
              <a:rPr lang="en-US" dirty="0" smtClean="0"/>
              <a:t>Pick random number between 1 and 6</a:t>
            </a:r>
          </a:p>
          <a:p>
            <a:r>
              <a:rPr lang="en-US" dirty="0" smtClean="0"/>
              <a:t>Display</a:t>
            </a:r>
          </a:p>
          <a:p>
            <a:endParaRPr lang="en-US" dirty="0" smtClean="0"/>
          </a:p>
          <a:p>
            <a:r>
              <a:rPr lang="en-US" dirty="0" smtClean="0"/>
              <a:t>Display? Where??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145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classes in Pig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 player game</a:t>
            </a:r>
          </a:p>
          <a:p>
            <a:r>
              <a:rPr lang="en-US" dirty="0" smtClean="0"/>
              <a:t>Human v Computer</a:t>
            </a:r>
          </a:p>
          <a:p>
            <a:r>
              <a:rPr lang="en-US" dirty="0" smtClean="0"/>
              <a:t>What classes will you make?</a:t>
            </a:r>
          </a:p>
          <a:p>
            <a:endParaRPr lang="en-US" dirty="0"/>
          </a:p>
          <a:p>
            <a:r>
              <a:rPr lang="en-US" dirty="0" smtClean="0"/>
              <a:t>What methods should they have?</a:t>
            </a:r>
          </a:p>
          <a:p>
            <a:pPr lvl="1"/>
            <a:r>
              <a:rPr lang="en-US" dirty="0" smtClean="0"/>
              <a:t>Might be easier to do away with the UI and just generate a random number now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182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class is an experiment in letting students learn by just doing things as opposed to me talking all the time!</a:t>
            </a:r>
          </a:p>
          <a:p>
            <a:endParaRPr lang="en-US" dirty="0"/>
          </a:p>
          <a:p>
            <a:r>
              <a:rPr lang="en-US" dirty="0" smtClean="0"/>
              <a:t>So if you do not have a laptop or do not have a friend to sit next to,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Time to take a nap</a:t>
            </a:r>
          </a:p>
        </p:txBody>
      </p:sp>
    </p:spTree>
    <p:extLst>
      <p:ext uri="{BB962C8B-B14F-4D97-AF65-F5344CB8AC3E}">
        <p14:creationId xmlns:p14="http://schemas.microsoft.com/office/powerpoint/2010/main" val="1262945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big request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Turn on line numbers!</a:t>
            </a:r>
          </a:p>
          <a:p>
            <a:pPr marL="0" indent="0">
              <a:buNone/>
            </a:pPr>
            <a:r>
              <a:rPr lang="en-US" dirty="0" smtClean="0"/>
              <a:t>Reading your code becomes a nightmare for me</a:t>
            </a:r>
          </a:p>
          <a:p>
            <a:pPr marL="0" indent="0">
              <a:buNone/>
            </a:pPr>
            <a:r>
              <a:rPr lang="en-US" dirty="0" smtClean="0"/>
              <a:t>If you hate it, just remove it at the end of the course.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Window -&gt; Preferences -&gt; search for the word line number </a:t>
            </a:r>
          </a:p>
          <a:p>
            <a:pPr marL="0" indent="0">
              <a:buNone/>
            </a:pPr>
            <a:r>
              <a:rPr lang="en-US" dirty="0" smtClean="0"/>
              <a:t>It will highlight text editors</a:t>
            </a:r>
          </a:p>
          <a:p>
            <a:pPr marL="0" indent="0">
              <a:buNone/>
            </a:pPr>
            <a:r>
              <a:rPr lang="en-US" dirty="0" smtClean="0"/>
              <a:t>In there find the checkbox that says ‘show line numbers’ and please check it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4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685800"/>
            <a:ext cx="5334000" cy="611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2895600" y="2590800"/>
            <a:ext cx="1219200" cy="304800"/>
          </a:xfrm>
          <a:prstGeom prst="rect">
            <a:avLst/>
          </a:prstGeom>
          <a:noFill/>
          <a:ln w="476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89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Debugging is a skill that you wi</a:t>
            </a:r>
            <a:r>
              <a:rPr lang="en-US" dirty="0" smtClean="0"/>
              <a:t>ll use regardless of which programming language you come across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Almost all IDEs(Integrated Developer Environment) will have a debugger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concepts of Step over, Step into, Continue stay exactly the same.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5015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Reading that stack trace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error message that java throws at you is called a stack trace</a:t>
            </a:r>
          </a:p>
          <a:p>
            <a:r>
              <a:rPr lang="en-US" dirty="0" smtClean="0"/>
              <a:t>Stack??</a:t>
            </a:r>
          </a:p>
          <a:p>
            <a:r>
              <a:rPr lang="en-US" dirty="0" smtClean="0"/>
              <a:t>Function calls are being stored on a stack</a:t>
            </a:r>
          </a:p>
          <a:p>
            <a:r>
              <a:rPr lang="en-US" dirty="0" smtClean="0"/>
              <a:t>Last in, first out</a:t>
            </a:r>
          </a:p>
          <a:p>
            <a:endParaRPr lang="en-US" dirty="0"/>
          </a:p>
          <a:p>
            <a:r>
              <a:rPr lang="en-US" dirty="0" smtClean="0"/>
              <a:t>So the error was hit at the first location. </a:t>
            </a:r>
          </a:p>
          <a:p>
            <a:r>
              <a:rPr lang="en-US" dirty="0" smtClean="0"/>
              <a:t>But who called that function?</a:t>
            </a:r>
          </a:p>
          <a:p>
            <a:pPr lvl="1"/>
            <a:r>
              <a:rPr lang="en-US" dirty="0" smtClean="0"/>
              <a:t>Go read the next line</a:t>
            </a:r>
          </a:p>
          <a:p>
            <a:r>
              <a:rPr lang="en-US" dirty="0" smtClean="0"/>
              <a:t>In Eclipse, just click on the ‘link’ and it will take you to the line number</a:t>
            </a:r>
          </a:p>
        </p:txBody>
      </p:sp>
    </p:spTree>
    <p:extLst>
      <p:ext uri="{BB962C8B-B14F-4D97-AF65-F5344CB8AC3E}">
        <p14:creationId xmlns:p14="http://schemas.microsoft.com/office/powerpoint/2010/main" val="404232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Download the card project from the repository</a:t>
            </a:r>
          </a:p>
          <a:p>
            <a:r>
              <a:rPr lang="en-US" dirty="0" smtClean="0"/>
              <a:t>Try not to read the code outside of Solitaire.</a:t>
            </a:r>
          </a:p>
          <a:p>
            <a:r>
              <a:rPr lang="en-US" dirty="0" smtClean="0"/>
              <a:t> We are pretending this is code that you have never seen before and are trying to debug.</a:t>
            </a:r>
          </a:p>
          <a:p>
            <a:pPr lvl="1"/>
            <a:r>
              <a:rPr lang="en-US" dirty="0" smtClean="0"/>
              <a:t>Imagine you wrote Solitaire</a:t>
            </a:r>
          </a:p>
          <a:p>
            <a:pPr lvl="1"/>
            <a:r>
              <a:rPr lang="en-US" dirty="0" smtClean="0"/>
              <a:t>Your enemy wrote Card and Deck and it is potentially riddled with bugs</a:t>
            </a:r>
          </a:p>
          <a:p>
            <a:r>
              <a:rPr lang="en-US" dirty="0" smtClean="0"/>
              <a:t>Run solitaire</a:t>
            </a:r>
          </a:p>
          <a:p>
            <a:r>
              <a:rPr lang="en-US" dirty="0" smtClean="0"/>
              <a:t>Step 1</a:t>
            </a:r>
          </a:p>
          <a:p>
            <a:pPr lvl="1"/>
            <a:r>
              <a:rPr lang="en-US" dirty="0" smtClean="0"/>
              <a:t>You should hit an actual error</a:t>
            </a:r>
          </a:p>
          <a:p>
            <a:pPr lvl="1"/>
            <a:r>
              <a:rPr lang="en-US" dirty="0" smtClean="0"/>
              <a:t>Java gives you a stack trace.</a:t>
            </a:r>
          </a:p>
          <a:p>
            <a:pPr lvl="1"/>
            <a:r>
              <a:rPr lang="en-US" dirty="0" smtClean="0"/>
              <a:t>Read stack trace</a:t>
            </a:r>
          </a:p>
          <a:p>
            <a:pPr lvl="1"/>
            <a:r>
              <a:rPr lang="en-US" dirty="0" smtClean="0"/>
              <a:t>Click right link</a:t>
            </a:r>
          </a:p>
          <a:p>
            <a:pPr lvl="1"/>
            <a:r>
              <a:rPr lang="en-US" dirty="0" smtClean="0"/>
              <a:t>Get to the line number</a:t>
            </a:r>
          </a:p>
          <a:p>
            <a:pPr lvl="1"/>
            <a:r>
              <a:rPr lang="en-US" dirty="0" smtClean="0"/>
              <a:t>Fix</a:t>
            </a:r>
          </a:p>
        </p:txBody>
      </p:sp>
    </p:spTree>
    <p:extLst>
      <p:ext uri="{BB962C8B-B14F-4D97-AF65-F5344CB8AC3E}">
        <p14:creationId xmlns:p14="http://schemas.microsoft.com/office/powerpoint/2010/main" val="385948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</a:t>
            </a:r>
          </a:p>
          <a:p>
            <a:pPr lvl="1"/>
            <a:r>
              <a:rPr lang="en-US" dirty="0" smtClean="0"/>
              <a:t>Put a breakpoint in front of </a:t>
            </a:r>
            <a:r>
              <a:rPr lang="en-US" dirty="0" err="1" smtClean="0"/>
              <a:t>deck.shuffle</a:t>
            </a:r>
            <a:r>
              <a:rPr lang="en-US" dirty="0" smtClean="0"/>
              <a:t> (line 12)</a:t>
            </a:r>
          </a:p>
          <a:p>
            <a:pPr lvl="1"/>
            <a:r>
              <a:rPr lang="en-US" dirty="0" smtClean="0"/>
              <a:t>Run in debug mode. F11 on most systems</a:t>
            </a:r>
          </a:p>
          <a:p>
            <a:pPr lvl="1"/>
            <a:r>
              <a:rPr lang="en-US" dirty="0" smtClean="0"/>
              <a:t>It will stop at a break point</a:t>
            </a:r>
          </a:p>
          <a:p>
            <a:pPr lvl="1"/>
            <a:r>
              <a:rPr lang="en-US" dirty="0" smtClean="0"/>
              <a:t>You can do so many things from that point.</a:t>
            </a:r>
          </a:p>
          <a:p>
            <a:pPr lvl="2"/>
            <a:r>
              <a:rPr lang="en-US" dirty="0" smtClean="0"/>
              <a:t>Mouse over a variable. You will get the value</a:t>
            </a:r>
          </a:p>
          <a:p>
            <a:pPr lvl="2"/>
            <a:r>
              <a:rPr lang="en-US" dirty="0" smtClean="0"/>
              <a:t>In the variables section (the icon is x=)</a:t>
            </a:r>
          </a:p>
          <a:p>
            <a:pPr lvl="2"/>
            <a:r>
              <a:rPr lang="en-US" dirty="0" smtClean="0"/>
              <a:t>Window-&gt;Show View -&gt; Display</a:t>
            </a:r>
          </a:p>
          <a:p>
            <a:pPr lvl="1"/>
            <a:r>
              <a:rPr lang="en-US" dirty="0" smtClean="0"/>
              <a:t>The Display window is one of the coolest features for debugging</a:t>
            </a:r>
          </a:p>
          <a:p>
            <a:pPr lvl="2"/>
            <a:r>
              <a:rPr lang="en-US" dirty="0" smtClean="0"/>
              <a:t>You can write code there and execute it </a:t>
            </a:r>
          </a:p>
          <a:p>
            <a:pPr lvl="2"/>
            <a:r>
              <a:rPr lang="en-US" dirty="0" smtClean="0"/>
              <a:t>If you liked IDLE’s ability to run short pieces of code, this is similar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Fix the error </a:t>
            </a:r>
          </a:p>
        </p:txBody>
      </p:sp>
    </p:spTree>
    <p:extLst>
      <p:ext uri="{BB962C8B-B14F-4D97-AF65-F5344CB8AC3E}">
        <p14:creationId xmlns:p14="http://schemas.microsoft.com/office/powerpoint/2010/main" val="282508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 of abstract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problem is given to you</a:t>
            </a:r>
          </a:p>
          <a:p>
            <a:r>
              <a:rPr lang="en-US" dirty="0" smtClean="0"/>
              <a:t>Break it down into the different nouns involved. Each noun is an object</a:t>
            </a:r>
          </a:p>
          <a:p>
            <a:r>
              <a:rPr lang="en-US" dirty="0" smtClean="0"/>
              <a:t>Program a game of chess – Human versus Computer</a:t>
            </a:r>
          </a:p>
          <a:p>
            <a:r>
              <a:rPr lang="en-US" dirty="0" smtClean="0"/>
              <a:t>The nouns are </a:t>
            </a:r>
            <a:endParaRPr lang="en-US" dirty="0"/>
          </a:p>
          <a:p>
            <a:r>
              <a:rPr lang="en-US" dirty="0" smtClean="0"/>
              <a:t>Human</a:t>
            </a:r>
          </a:p>
          <a:p>
            <a:r>
              <a:rPr lang="en-US" dirty="0" smtClean="0"/>
              <a:t>Computer</a:t>
            </a:r>
            <a:endParaRPr lang="en-US" dirty="0"/>
          </a:p>
          <a:p>
            <a:r>
              <a:rPr lang="en-US" dirty="0" smtClean="0"/>
              <a:t>What else …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93213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64284</TotalTime>
  <Words>772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Clarity</vt:lpstr>
      <vt:lpstr>CIT 590</vt:lpstr>
      <vt:lpstr>Agenda</vt:lpstr>
      <vt:lpstr>A big request …</vt:lpstr>
      <vt:lpstr>PowerPoint Presentation</vt:lpstr>
      <vt:lpstr>Debugging</vt:lpstr>
      <vt:lpstr>Reading that stack trace</vt:lpstr>
      <vt:lpstr>Example</vt:lpstr>
      <vt:lpstr>Example</vt:lpstr>
      <vt:lpstr>Theory of abstract classes</vt:lpstr>
      <vt:lpstr>PowerPoint Presentation</vt:lpstr>
      <vt:lpstr>Theory of abstract classes</vt:lpstr>
      <vt:lpstr>PowerPoint Presentation</vt:lpstr>
      <vt:lpstr>Hands on coding example</vt:lpstr>
      <vt:lpstr>To introduce UI into it </vt:lpstr>
      <vt:lpstr>PowerPoint Presentation</vt:lpstr>
      <vt:lpstr>But that’s just a cute button …</vt:lpstr>
      <vt:lpstr>Other classes in Pig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 590</dc:title>
  <dc:creator>arvind</dc:creator>
  <cp:lastModifiedBy>Arvind</cp:lastModifiedBy>
  <cp:revision>452</cp:revision>
  <dcterms:created xsi:type="dcterms:W3CDTF">2006-08-16T00:00:00Z</dcterms:created>
  <dcterms:modified xsi:type="dcterms:W3CDTF">2014-04-09T17:29:59Z</dcterms:modified>
</cp:coreProperties>
</file>